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3"/>
    <p:sldMasterId id="2147483719" r:id="rId4"/>
    <p:sldMasterId id="2147483885" r:id="rId5"/>
  </p:sldMasterIdLst>
  <p:notesMasterIdLst>
    <p:notesMasterId r:id="rId12"/>
  </p:notesMasterIdLst>
  <p:handoutMasterIdLst>
    <p:handoutMasterId r:id="rId13"/>
  </p:handoutMasterIdLst>
  <p:sldIdLst>
    <p:sldId id="2147468556" r:id="rId6"/>
    <p:sldId id="2147468507" r:id="rId7"/>
    <p:sldId id="2147468508" r:id="rId8"/>
    <p:sldId id="280" r:id="rId9"/>
    <p:sldId id="2147468719" r:id="rId10"/>
    <p:sldId id="320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11E521-D568-D885-8F8D-70733839DAFD}" name="Sergio Andres Olaya Moncada" initials="SAOM" userId="S::solaya@sistecredito.com::bf9fa40f-0899-471d-b2b7-5f5ff5a9a879" providerId="AD"/>
  <p188:author id="{6B357B7A-6E8D-2491-FC50-BBABD108AB8D}" name="MARIA ISABEL VELEZ ESTRADA" initials="MIVE" userId="S::MVELEZ@XM.COM.CO::2c4774bf-eae5-4171-a502-89bbb903a43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783"/>
    <a:srgbClr val="00CCEA"/>
    <a:srgbClr val="440099"/>
    <a:srgbClr val="9BC32F"/>
    <a:srgbClr val="9CC330"/>
    <a:srgbClr val="ACC36D"/>
    <a:srgbClr val="205257"/>
    <a:srgbClr val="2C2A29"/>
    <a:srgbClr val="001A0C"/>
    <a:srgbClr val="F5B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080" autoAdjust="0"/>
  </p:normalViewPr>
  <p:slideViewPr>
    <p:cSldViewPr snapToGrid="0" snapToObjects="1" showGuides="1">
      <p:cViewPr varScale="1">
        <p:scale>
          <a:sx n="59" d="100"/>
          <a:sy n="59" d="100"/>
        </p:scale>
        <p:origin x="964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3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4E3E532-C0FE-7945-85C2-200756AFDE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6B082F-FFDD-F04E-B2F9-6C9706125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BC777-66DB-314F-AD0F-26ECAD90000B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B83BF7-B6B3-DD42-8C09-003E239231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444C3-928E-2848-864D-1E4B020B8D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5D708-333D-CB48-92B4-1AF0CEECE7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5630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9D285-FBB1-6548-BF9E-9C4FDB6CAEC6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E136-FEA4-BC42-91F8-3C658FAFC5B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56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AE136-FEA4-BC42-91F8-3C658FAFC5B0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1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147B9-C538-4D27-8441-64145EF2D53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726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E236F-CFC1-4BFC-805D-3AC759FCDA9E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478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29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39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9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39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42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4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gradFill>
          <a:gsLst>
            <a:gs pos="99000">
              <a:schemeClr val="tx2">
                <a:lumMod val="75000"/>
              </a:schemeClr>
            </a:gs>
            <a:gs pos="30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id="{50182FD5-CEA5-3141-AFBC-6C84104D4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583" y="1653048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B3B71620-5555-A940-8190-4A728BD19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583" y="3604086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6E1C48EC-F1C8-634A-B447-E624BC4E7DAB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6583" y="4703151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6CA8C782-99FB-1B89-E50D-DB7A916EF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91348" y="4251783"/>
            <a:ext cx="2866751" cy="286675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27FFE63-3C8B-A889-DBCD-59ECB0D82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0" y="2564678"/>
            <a:ext cx="3882213" cy="388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07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D9D60411-F0A2-BD4D-A7E0-DCD7BD01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588" y="1167679"/>
            <a:ext cx="3761107" cy="181279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Marcador de posición de imagen 3">
            <a:extLst>
              <a:ext uri="{FF2B5EF4-FFF2-40B4-BE49-F238E27FC236}">
                <a16:creationId xmlns:a16="http://schemas.microsoft.com/office/drawing/2014/main" id="{3C6275CB-3F7D-CD4D-A964-2BB50B2C6C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5574643" y="0"/>
            <a:ext cx="6617353" cy="6858000"/>
          </a:xfrm>
        </p:spPr>
        <p:txBody>
          <a:bodyPr/>
          <a:lstStyle/>
          <a:p>
            <a:endParaRPr lang="es-CO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44960D23-8924-7049-8E04-3522FB917E41}"/>
              </a:ext>
            </a:extLst>
          </p:cNvPr>
          <p:cNvCxnSpPr>
            <a:cxnSpLocks/>
          </p:cNvCxnSpPr>
          <p:nvPr userDrawn="1"/>
        </p:nvCxnSpPr>
        <p:spPr>
          <a:xfrm>
            <a:off x="5574645" y="1439333"/>
            <a:ext cx="0" cy="3979334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4D51C933-89A4-9D43-BA35-FF09EEC9E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1118" y="3012790"/>
            <a:ext cx="3546051" cy="2677531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8638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22758BD5-B3B0-F14A-9564-3711DCD726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-2" y="0"/>
            <a:ext cx="12191997" cy="3429000"/>
          </a:xfrm>
        </p:spPr>
        <p:txBody>
          <a:bodyPr/>
          <a:lstStyle/>
          <a:p>
            <a:endParaRPr lang="es-CO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67FCA5A-E767-0A44-8972-556067DF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08" y="3705843"/>
            <a:ext cx="3727599" cy="194330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8F521DCF-F4AA-7D41-877D-472B234E65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707733"/>
            <a:ext cx="3546051" cy="1941414"/>
          </a:xfrm>
        </p:spPr>
        <p:txBody>
          <a:bodyPr anchor="ctr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2FEE393-FF36-25EE-8955-E770868F4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71" y="3934047"/>
            <a:ext cx="2512844" cy="2512844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304F08A-ED18-1E5C-2B06-6C2C4559FD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8343" y="5603103"/>
            <a:ext cx="9144000" cy="1117599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8343" y="5161778"/>
            <a:ext cx="9144000" cy="441325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4343" y="4979823"/>
            <a:ext cx="1363662" cy="1566708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16BE023F-ADD2-F292-6222-53B36CDFB1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44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84647"/>
            <a:ext cx="9144000" cy="1117599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8807"/>
            <a:ext cx="9144000" cy="44132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420E855-19D1-2EC6-C10E-0D5BD2226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4668355"/>
          </a:xfrm>
        </p:spPr>
        <p:txBody>
          <a:bodyPr/>
          <a:lstStyle/>
          <a:p>
            <a:endParaRPr lang="es-CO"/>
          </a:p>
        </p:txBody>
      </p:sp>
      <p:sp>
        <p:nvSpPr>
          <p:cNvPr id="15" name="Marcador de texto 18">
            <a:extLst>
              <a:ext uri="{FF2B5EF4-FFF2-40B4-BE49-F238E27FC236}">
                <a16:creationId xmlns:a16="http://schemas.microsoft.com/office/drawing/2014/main" id="{F30CC972-975F-00FF-B977-0BEBCC189E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338" y="4835538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496E5012-7240-D4FE-8536-C9AADD54C0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7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67013D83-3A60-43BC-36DB-674E7FC535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319" y="325261"/>
            <a:ext cx="2043968" cy="248176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4603B521-CB92-6952-49FB-D5715F860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944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AA72465-F5CE-2045-5882-268AD2CBB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9032"/>
          <a:stretch/>
        </p:blipFill>
        <p:spPr>
          <a:xfrm>
            <a:off x="4802414" y="2847671"/>
            <a:ext cx="4914900" cy="401032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1314" y="2815773"/>
            <a:ext cx="4572000" cy="1307673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1314" y="4200226"/>
            <a:ext cx="4572000" cy="803531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B56B30F3-C2D9-CDC3-9456-F99955EB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31314" y="107746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9" name="Gráfico 2">
            <a:extLst>
              <a:ext uri="{FF2B5EF4-FFF2-40B4-BE49-F238E27FC236}">
                <a16:creationId xmlns:a16="http://schemas.microsoft.com/office/drawing/2014/main" id="{5BA798FE-69B5-2836-9750-90B20776E4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37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96240"/>
            <a:ext cx="4325257" cy="2204724"/>
          </a:xfrm>
        </p:spPr>
        <p:txBody>
          <a:bodyPr anchor="t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8274"/>
            <a:ext cx="4325257" cy="827966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1018280"/>
            <a:ext cx="1363662" cy="1444625"/>
          </a:xfrm>
        </p:spPr>
        <p:txBody>
          <a:bodyPr anchor="b"/>
          <a:lstStyle>
            <a:lvl1pPr marL="0" indent="0" algn="l">
              <a:buNone/>
              <a:defRPr sz="4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5766643-ABE0-5583-9C2A-313AC3D24E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515000" y="3514060"/>
            <a:ext cx="2245051" cy="29483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859895D6-8795-B231-BC5B-1E4C27F9DD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5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1EDABC10-CAA7-66A1-224B-67036E8593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857" y="5139731"/>
            <a:ext cx="7910286" cy="1251531"/>
          </a:xfrm>
        </p:spPr>
        <p:txBody>
          <a:bodyPr anchor="t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3257" y="4311765"/>
            <a:ext cx="7605486" cy="827966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2" name="Marcador de texto 18">
            <a:extLst>
              <a:ext uri="{FF2B5EF4-FFF2-40B4-BE49-F238E27FC236}">
                <a16:creationId xmlns:a16="http://schemas.microsoft.com/office/drawing/2014/main" id="{71F76A07-3D62-7E47-9389-7E30ED133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169" y="0"/>
            <a:ext cx="1363662" cy="1444625"/>
          </a:xfrm>
        </p:spPr>
        <p:txBody>
          <a:bodyPr anchor="b"/>
          <a:lstStyle>
            <a:lvl1pPr marL="0" indent="0" algn="ctr">
              <a:buNone/>
              <a:defRPr sz="44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78993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74615C2-173D-8C17-52E9-E0CEC6AD0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67211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5A4032E-E02E-9517-B4F1-23A28A326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03830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0A6C940-B837-C37D-BE03-1897563C9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67305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bg>
      <p:bgPr>
        <a:gradFill flip="none" rotWithShape="1">
          <a:gsLst>
            <a:gs pos="68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">
            <a:extLst>
              <a:ext uri="{FF2B5EF4-FFF2-40B4-BE49-F238E27FC236}">
                <a16:creationId xmlns:a16="http://schemas.microsoft.com/office/drawing/2014/main" id="{98115A6A-E2C9-D04B-8CC3-28C95208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239" y="3770638"/>
            <a:ext cx="7883523" cy="103505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E864858-B1C6-E549-917E-78F9AD71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2846" y="4827715"/>
            <a:ext cx="7326309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05164B21-F311-DB4A-83C9-4564F27589A3}"/>
              </a:ext>
            </a:extLst>
          </p:cNvPr>
          <p:cNvCxnSpPr>
            <a:cxnSpLocks/>
          </p:cNvCxnSpPr>
          <p:nvPr userDrawn="1"/>
        </p:nvCxnSpPr>
        <p:spPr>
          <a:xfrm flipH="1">
            <a:off x="2289807" y="3578649"/>
            <a:ext cx="761238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áfico 3">
            <a:extLst>
              <a:ext uri="{FF2B5EF4-FFF2-40B4-BE49-F238E27FC236}">
                <a16:creationId xmlns:a16="http://schemas.microsoft.com/office/drawing/2014/main" id="{160BAA89-622D-D6CD-CCCB-275C59326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0000">
            <a:off x="-36794" y="1829532"/>
            <a:ext cx="3882213" cy="3882213"/>
          </a:xfrm>
          <a:prstGeom prst="rect">
            <a:avLst/>
          </a:prstGeom>
        </p:spPr>
      </p:pic>
      <p:pic>
        <p:nvPicPr>
          <p:cNvPr id="6" name="Gráfico 3">
            <a:extLst>
              <a:ext uri="{FF2B5EF4-FFF2-40B4-BE49-F238E27FC236}">
                <a16:creationId xmlns:a16="http://schemas.microsoft.com/office/drawing/2014/main" id="{D1884E42-E90D-5C27-1E44-01AB78C608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28746" y="190013"/>
            <a:ext cx="3851340" cy="3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173627E-63C7-D097-E375-77B2F0A0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831649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parado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02856EE-3406-47FB-CABA-A717FC9806C4}"/>
              </a:ext>
            </a:extLst>
          </p:cNvPr>
          <p:cNvSpPr/>
          <p:nvPr userDrawn="1"/>
        </p:nvSpPr>
        <p:spPr>
          <a:xfrm>
            <a:off x="0" y="4862286"/>
            <a:ext cx="12192000" cy="19957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8D7FE6C8-D3EB-6EB1-6F54-5236DD9DB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2577"/>
          <a:stretch/>
        </p:blipFill>
        <p:spPr>
          <a:xfrm>
            <a:off x="94457" y="5201164"/>
            <a:ext cx="12003087" cy="1656836"/>
          </a:xfrm>
          <a:prstGeom prst="rect">
            <a:avLst/>
          </a:prstGeom>
        </p:spPr>
      </p:pic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9E7D890A-78C2-6389-C8DC-3E6EDE5BE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4862285"/>
          </a:xfrm>
        </p:spPr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35AC1B1-E018-6D46-94A2-42BF69B0F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4953329"/>
            <a:ext cx="7040795" cy="1117599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>
                <a:solidFill>
                  <a:srgbClr val="440099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62A7AF4-D38B-C640-95FF-14AD623FC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657" y="6092134"/>
            <a:ext cx="6212114" cy="441325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47054BAD-734A-AF5A-E232-8C0C428B54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913" y="5137831"/>
            <a:ext cx="1363662" cy="1444625"/>
          </a:xfrm>
        </p:spPr>
        <p:txBody>
          <a:bodyPr anchor="ctr"/>
          <a:lstStyle>
            <a:lvl1pPr marL="0" indent="0" algn="ctr">
              <a:buNone/>
              <a:defRPr sz="4400" b="1" i="0">
                <a:solidFill>
                  <a:srgbClr val="440099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475270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30DE5808-1560-05F4-2D01-3E2D16B8EE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71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63A5A7E-A143-464B-BEB6-9AB83A7F1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05183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655D8B6D-81F1-624A-A475-295E89267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22782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C1376CC1-EAEB-5760-E15E-311586D8AB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88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6DC2287-4B6E-4C44-BC5C-497B5DBD3CCB}"/>
              </a:ext>
            </a:extLst>
          </p:cNvPr>
          <p:cNvSpPr txBox="1"/>
          <p:nvPr userDrawn="1"/>
        </p:nvSpPr>
        <p:spPr>
          <a:xfrm>
            <a:off x="1302086" y="6463319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2021 Lenovo Internal. All rights reserved.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F914E9B-B5B2-7F42-B9A6-C24409BDA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09547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89E4849-D49D-9C44-AE01-B649C6B83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227146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44B918-514C-BF43-A130-AA360EBC5DD0}"/>
              </a:ext>
            </a:extLst>
          </p:cNvPr>
          <p:cNvSpPr txBox="1"/>
          <p:nvPr userDrawn="1"/>
        </p:nvSpPr>
        <p:spPr>
          <a:xfrm>
            <a:off x="3881438" y="171450"/>
            <a:ext cx="4429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>
                <a:solidFill>
                  <a:schemeClr val="bg1"/>
                </a:solidFill>
              </a:rPr>
              <a:t>Informe de Gestión 2020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E92D77E-B949-CCE6-6F34-7CA2AB09A9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8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045C2B3-1458-8428-C6CC-9093D7D9C0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900000">
            <a:off x="-3071466" y="-1705742"/>
            <a:ext cx="8507482" cy="8573430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397D73A-E689-5D46-9160-6AEE03E1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49" y="1931315"/>
            <a:ext cx="4409851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0EE60F8C-EF8A-F541-AA2B-AFC23A1B3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149" y="3847528"/>
            <a:ext cx="4409851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611261F4-CDB2-37DB-9AC0-B4824DE05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45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1-N">
    <p:bg>
      <p:bgPr>
        <a:gradFill>
          <a:gsLst>
            <a:gs pos="97000">
              <a:schemeClr val="accent6"/>
            </a:gs>
            <a:gs pos="25000">
              <a:schemeClr val="accent6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2941FF60-057D-42A7-13A9-3AC62F3CD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0" y="-59919"/>
            <a:ext cx="8229601" cy="691791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11" name="Gráfico 2">
            <a:extLst>
              <a:ext uri="{FF2B5EF4-FFF2-40B4-BE49-F238E27FC236}">
                <a16:creationId xmlns:a16="http://schemas.microsoft.com/office/drawing/2014/main" id="{9658799B-1FC9-A114-62B7-415703B4B6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a Capítulos 1-N">
    <p:bg>
      <p:bgPr>
        <a:gradFill>
          <a:gsLst>
            <a:gs pos="98000">
              <a:schemeClr val="accent4"/>
            </a:gs>
            <a:gs pos="21000">
              <a:schemeClr val="accent4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A1CE1B45-BDDA-59C6-7725-61686D795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607418" y="-1527942"/>
            <a:ext cx="8507482" cy="85734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A5927EA-4311-C74D-B70E-B72FAE22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09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3F668A2C-5A21-C948-9637-CA9C40049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85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rgbClr val="4400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636F317F-C4EC-F8BB-B398-5D0D519B05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3-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C5411B88-9346-E185-9B2D-D3D0BBD3E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30727"/>
            <a:ext cx="5753100" cy="5797697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2AC280C-DF1D-3A45-A3BC-D0F226EF32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4450"/>
            <a:ext cx="12188825" cy="3314700"/>
          </a:xfrm>
        </p:spPr>
        <p:txBody>
          <a:bodyPr/>
          <a:lstStyle/>
          <a:p>
            <a:endParaRPr lang="es-CO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D498556-A538-344F-AF2F-A20664674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00174"/>
            <a:ext cx="9144000" cy="1117599"/>
          </a:xfrm>
        </p:spPr>
        <p:txBody>
          <a:bodyPr anchor="b">
            <a:noAutofit/>
          </a:bodyPr>
          <a:lstStyle>
            <a:lvl1pPr algn="ctr"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AA1B83A5-BCED-4C4E-A579-0E125FA73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7773"/>
            <a:ext cx="9144000" cy="441325"/>
          </a:xfrm>
        </p:spPr>
        <p:txBody>
          <a:bodyPr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A98FAB81-58DF-BCE2-A0D7-35AC998C47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66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a a Capítulos 5-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D9191AC-7866-FB12-7AFD-466133094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458"/>
          <a:stretch/>
        </p:blipFill>
        <p:spPr>
          <a:xfrm>
            <a:off x="1981199" y="-29959"/>
            <a:ext cx="8229601" cy="6917919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095638E8-D0C4-4249-AAEB-141FF217F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5175" y="0"/>
            <a:ext cx="5076825" cy="6858000"/>
          </a:xfrm>
        </p:spPr>
        <p:txBody>
          <a:bodyPr/>
          <a:lstStyle/>
          <a:p>
            <a:endParaRPr lang="es-CO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1D169FCC-3802-FC41-A74A-79B3FA53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124497"/>
            <a:ext cx="6111875" cy="1874231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F988E31-1791-6F4E-835D-9DE4C2682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710"/>
            <a:ext cx="6111875" cy="90169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839BC3CD-9558-ACA9-0E75-769CE8D6A2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5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6">
    <p:bg>
      <p:bgPr>
        <a:gradFill>
          <a:gsLst>
            <a:gs pos="56000">
              <a:schemeClr val="accent1"/>
            </a:gs>
            <a:gs pos="0">
              <a:schemeClr val="accent1">
                <a:lumMod val="7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DC341692-65A6-0272-9623-0E6A0FBE3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627" y="1515852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B98E4529-CB6C-DC6A-C877-7B620EDF0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9841" y="3369258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929B9BF-6A18-232E-8192-B3F5E74B7649}"/>
              </a:ext>
            </a:extLst>
          </p:cNvPr>
          <p:cNvCxnSpPr>
            <a:cxnSpLocks/>
          </p:cNvCxnSpPr>
          <p:nvPr userDrawn="1"/>
        </p:nvCxnSpPr>
        <p:spPr>
          <a:xfrm flipH="1">
            <a:off x="2435526" y="4108025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3224D0F9-8B9C-7E6F-36B0-757999F313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815367" y="2564678"/>
            <a:ext cx="3882213" cy="3882213"/>
          </a:xfrm>
          <a:prstGeom prst="rect">
            <a:avLst/>
          </a:prstGeom>
        </p:spPr>
      </p:pic>
      <p:pic>
        <p:nvPicPr>
          <p:cNvPr id="7" name="Gráfico 3">
            <a:extLst>
              <a:ext uri="{FF2B5EF4-FFF2-40B4-BE49-F238E27FC236}">
                <a16:creationId xmlns:a16="http://schemas.microsoft.com/office/drawing/2014/main" id="{523383D1-FDAC-91D2-2595-975250E59F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01049" y="3580140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63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7AB23D87-9A96-AA41-8E7D-33F9E86D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0021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737B6DA0-6D4E-7A47-9400-D3A0F3B33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0521"/>
            <a:ext cx="10515600" cy="4060824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8F883651-2C6C-42A4-63F4-92665C0D78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56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23157-092B-FC4F-8F46-4583F63E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175"/>
            <a:ext cx="10515600" cy="1325563"/>
          </a:xfrm>
        </p:spPr>
        <p:txBody>
          <a:bodyPr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16AA8-8D61-2742-8CCF-8EFCAC3D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C1A6AC-0BB0-5547-8373-497F74E46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27675"/>
            <a:ext cx="5181600" cy="4003670"/>
          </a:xfrm>
        </p:spPr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CACFE028-FFC9-1879-8937-F1C0CF952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0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435059C-9E9F-72A1-A178-6F86F38936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8" name="Gráfico 2">
            <a:extLst>
              <a:ext uri="{FF2B5EF4-FFF2-40B4-BE49-F238E27FC236}">
                <a16:creationId xmlns:a16="http://schemas.microsoft.com/office/drawing/2014/main" id="{DA199ECA-C6C5-C003-9B5C-5C2ED5073D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D6FE819-9831-1C61-C6B3-E20314C197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5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56FEDB36-2602-A9BB-7AE2-D71B59820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875" y="483300"/>
            <a:ext cx="11704250" cy="58914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0" y="0"/>
            <a:ext cx="12192000" cy="2922104"/>
          </a:xfrm>
          <a:prstGeom prst="rect">
            <a:avLst/>
          </a:prstGeom>
          <a:gradFill>
            <a:gsLst>
              <a:gs pos="98000">
                <a:schemeClr val="accent6">
                  <a:lumMod val="60000"/>
                  <a:lumOff val="40000"/>
                </a:schemeClr>
              </a:gs>
              <a:gs pos="53000">
                <a:schemeClr val="accent6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595"/>
            <a:ext cx="10515600" cy="1325563"/>
          </a:xfrm>
        </p:spPr>
        <p:txBody>
          <a:bodyPr/>
          <a:lstStyle>
            <a:lvl1pPr algn="ctr">
              <a:defRPr sz="3200">
                <a:solidFill>
                  <a:srgbClr val="440099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E37D01BB-F8FD-9837-812F-685474579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0840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8" name="Marcador de posición de imagen 6">
            <a:extLst>
              <a:ext uri="{FF2B5EF4-FFF2-40B4-BE49-F238E27FC236}">
                <a16:creationId xmlns:a16="http://schemas.microsoft.com/office/drawing/2014/main" id="{49355110-5322-47E7-00CD-687E77ACFE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59882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9" name="Marcador de posición de imagen 6">
            <a:extLst>
              <a:ext uri="{FF2B5EF4-FFF2-40B4-BE49-F238E27FC236}">
                <a16:creationId xmlns:a16="http://schemas.microsoft.com/office/drawing/2014/main" id="{9D7D80B7-AE3B-3DBE-D4D5-AE4939A34E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88925" y="2424981"/>
            <a:ext cx="3759200" cy="3759200"/>
          </a:xfrm>
          <a:prstGeom prst="roundRect">
            <a:avLst>
              <a:gd name="adj" fmla="val 648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10" name="Gráfico 2">
            <a:extLst>
              <a:ext uri="{FF2B5EF4-FFF2-40B4-BE49-F238E27FC236}">
                <a16:creationId xmlns:a16="http://schemas.microsoft.com/office/drawing/2014/main" id="{85AA3434-2676-2CD3-D0B3-22166B24A5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02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4500563" y="0"/>
            <a:ext cx="76914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322" y="2031241"/>
            <a:ext cx="4058478" cy="2795518"/>
          </a:xfrm>
        </p:spPr>
        <p:txBody>
          <a:bodyPr anchor="ctr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D34D3ADB-A2C0-4E4B-A0C4-9731ABD63C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5834611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30" name="Gráfico 2">
            <a:extLst>
              <a:ext uri="{FF2B5EF4-FFF2-40B4-BE49-F238E27FC236}">
                <a16:creationId xmlns:a16="http://schemas.microsoft.com/office/drawing/2014/main" id="{AC019E63-2145-C065-7610-1DAA3BC97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8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7295322" y="0"/>
            <a:ext cx="4896678" cy="6858000"/>
          </a:xfrm>
          <a:prstGeom prst="rect">
            <a:avLst/>
          </a:prstGeom>
          <a:gradFill flip="none" rotWithShape="1">
            <a:gsLst>
              <a:gs pos="97000">
                <a:schemeClr val="tx2">
                  <a:lumMod val="75000"/>
                </a:schemeClr>
              </a:gs>
              <a:gs pos="14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6739" y="1434893"/>
            <a:ext cx="4058478" cy="2795518"/>
          </a:xfrm>
        </p:spPr>
        <p:txBody>
          <a:bodyPr anchor="b"/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6" name="Marcador de posición de imagen 5">
            <a:extLst>
              <a:ext uri="{FF2B5EF4-FFF2-40B4-BE49-F238E27FC236}">
                <a16:creationId xmlns:a16="http://schemas.microsoft.com/office/drawing/2014/main" id="{A3F8DC8B-292F-394A-BAD1-3BA250058D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1988" y="934139"/>
            <a:ext cx="6348962" cy="4989721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7" name="Marcador de texto 19">
            <a:extLst>
              <a:ext uri="{FF2B5EF4-FFF2-40B4-BE49-F238E27FC236}">
                <a16:creationId xmlns:a16="http://schemas.microsoft.com/office/drawing/2014/main" id="{100946D1-A2BA-2943-843A-EBA95CAFC7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86739" y="4237038"/>
            <a:ext cx="4114974" cy="149542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Barlow" pitchFamily="2" charset="77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DF03325E-9244-BD55-A13F-DB0C0930B8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27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6F33774-D698-4749-A777-28840F198C12}"/>
              </a:ext>
            </a:extLst>
          </p:cNvPr>
          <p:cNvSpPr/>
          <p:nvPr userDrawn="1"/>
        </p:nvSpPr>
        <p:spPr>
          <a:xfrm>
            <a:off x="8088454" y="0"/>
            <a:ext cx="410354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031241"/>
            <a:ext cx="4058478" cy="2795518"/>
          </a:xfrm>
        </p:spPr>
        <p:txBody>
          <a:bodyPr anchor="ctr"/>
          <a:lstStyle>
            <a:lvl1pPr algn="r">
              <a:defRPr sz="3200">
                <a:solidFill>
                  <a:schemeClr val="tx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7" name="Marcador de posición de imagen 5">
            <a:extLst>
              <a:ext uri="{FF2B5EF4-FFF2-40B4-BE49-F238E27FC236}">
                <a16:creationId xmlns:a16="http://schemas.microsoft.com/office/drawing/2014/main" id="{07005712-0FF1-FB4E-96E2-F36041BC86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4" y="671513"/>
            <a:ext cx="4781922" cy="5500687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texto 12">
            <a:extLst>
              <a:ext uri="{FF2B5EF4-FFF2-40B4-BE49-F238E27FC236}">
                <a16:creationId xmlns:a16="http://schemas.microsoft.com/office/drawing/2014/main" id="{262D256A-1E18-C0BA-12AF-E508DD41BB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1C30096-B455-C1E3-160F-9CE9AB4839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88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A903722E-8BF4-37FC-86F9-4241E6EE7D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44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id="{B0F5AFF6-86A9-EFC6-A53B-4E0DB21BA1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0906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6136C16D-D678-C3C0-0150-B95BE54559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3805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9E1A803-1F24-ED59-E02B-82302884CE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116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6" name="Marcador de posición de imagen 14">
            <a:extLst>
              <a:ext uri="{FF2B5EF4-FFF2-40B4-BE49-F238E27FC236}">
                <a16:creationId xmlns:a16="http://schemas.microsoft.com/office/drawing/2014/main" id="{2C17AAD7-948A-7542-9EDD-4AF065E8DE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1078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D1DBB25-7B3B-BE63-80EF-560F5FE822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33977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1C2797F1-5E4F-7A2B-BEE9-DCD41BD636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945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36" name="Marcador de texto 20">
            <a:extLst>
              <a:ext uri="{FF2B5EF4-FFF2-40B4-BE49-F238E27FC236}">
                <a16:creationId xmlns:a16="http://schemas.microsoft.com/office/drawing/2014/main" id="{1B4C759F-6CB4-A6BA-9C11-25C1DD8448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7578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7" name="Marcador de texto 20">
            <a:extLst>
              <a:ext uri="{FF2B5EF4-FFF2-40B4-BE49-F238E27FC236}">
                <a16:creationId xmlns:a16="http://schemas.microsoft.com/office/drawing/2014/main" id="{4CBCE0EE-7F45-68F7-DAA9-4EEEBC9C55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8252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38" name="Marcador de texto 12">
            <a:extLst>
              <a:ext uri="{FF2B5EF4-FFF2-40B4-BE49-F238E27FC236}">
                <a16:creationId xmlns:a16="http://schemas.microsoft.com/office/drawing/2014/main" id="{A8B08F27-2E58-A823-A7E9-A9FED13C95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868416"/>
            <a:ext cx="1563688" cy="936625"/>
          </a:xfrm>
        </p:spPr>
        <p:txBody>
          <a:bodyPr>
            <a:noAutofit/>
          </a:bodyPr>
          <a:lstStyle>
            <a:lvl1pPr marL="0" indent="0">
              <a:buNone/>
              <a:defRPr sz="66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5pPr>
              <a:defRPr sz="6600">
                <a:latin typeface="Avenir Next" panose="020B0503020202020204" pitchFamily="34" charset="0"/>
              </a:defRPr>
            </a:lvl5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id="{85619B28-F03D-3AB8-C196-B6D0D20567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32257" y="4800562"/>
            <a:ext cx="2263589" cy="825501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accent3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posición de imagen 14">
            <a:extLst>
              <a:ext uri="{FF2B5EF4-FFF2-40B4-BE49-F238E27FC236}">
                <a16:creationId xmlns:a16="http://schemas.microsoft.com/office/drawing/2014/main" id="{A3281B46-7A6E-6F45-6F9F-C5299AF0EA8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2429" y="1906443"/>
            <a:ext cx="1983244" cy="1983244"/>
          </a:xfrm>
          <a:prstGeom prst="ellipse">
            <a:avLst/>
          </a:prstGeom>
          <a:ln w="127000">
            <a:solidFill>
              <a:schemeClr val="bg2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7972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/>
              <a:t>Haz clic en el icono para agregar una imagen</a:t>
            </a:r>
            <a:endParaRPr lang="es-ES_tradnl"/>
          </a:p>
        </p:txBody>
      </p:sp>
      <p:sp>
        <p:nvSpPr>
          <p:cNvPr id="5" name="Marcador de texto 20">
            <a:extLst>
              <a:ext uri="{FF2B5EF4-FFF2-40B4-BE49-F238E27FC236}">
                <a16:creationId xmlns:a16="http://schemas.microsoft.com/office/drawing/2014/main" id="{8C40C2AA-30E7-303B-A74B-D1603A84EE1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16704" y="3964044"/>
            <a:ext cx="2263775" cy="835868"/>
          </a:xfrm>
        </p:spPr>
        <p:txBody>
          <a:bodyPr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pic>
        <p:nvPicPr>
          <p:cNvPr id="7" name="Gráfico 2">
            <a:extLst>
              <a:ext uri="{FF2B5EF4-FFF2-40B4-BE49-F238E27FC236}">
                <a16:creationId xmlns:a16="http://schemas.microsoft.com/office/drawing/2014/main" id="{A3B15A3D-70E1-CE0D-5DE2-0EFF1F07ED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9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>
          <p15:clr>
            <a:srgbClr val="FBAE40"/>
          </p15:clr>
        </p15:guide>
        <p15:guide id="2" orient="horz" pos="86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E06C498-15C7-C544-ACB1-B98F3A6838FF}"/>
              </a:ext>
            </a:extLst>
          </p:cNvPr>
          <p:cNvSpPr/>
          <p:nvPr userDrawn="1"/>
        </p:nvSpPr>
        <p:spPr>
          <a:xfrm flipH="1">
            <a:off x="-2" y="0"/>
            <a:ext cx="8070575" cy="6858000"/>
          </a:xfrm>
          <a:prstGeom prst="rect">
            <a:avLst/>
          </a:prstGeom>
          <a:gradFill>
            <a:gsLst>
              <a:gs pos="98000">
                <a:schemeClr val="tx2">
                  <a:lumMod val="50000"/>
                </a:schemeClr>
              </a:gs>
              <a:gs pos="19000">
                <a:schemeClr val="tx2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1442210"/>
            <a:ext cx="4058478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posición de imagen 5">
            <a:extLst>
              <a:ext uri="{FF2B5EF4-FFF2-40B4-BE49-F238E27FC236}">
                <a16:creationId xmlns:a16="http://schemas.microsoft.com/office/drawing/2014/main" id="{9C972AB3-2310-9544-AECE-B91761A82E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3843" y="1219200"/>
            <a:ext cx="6912045" cy="5067300"/>
          </a:xfrm>
          <a:prstGeom prst="roundRect">
            <a:avLst>
              <a:gd name="adj" fmla="val 167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50215E9F-BB49-644C-99D4-5909B9F77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9700" y="4237038"/>
            <a:ext cx="4058478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A785B848-EBB8-13E0-90B7-F40A09C749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6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9B591C-1315-81DA-9B65-B280907CFD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929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7929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277929" y="4478703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DD9D8013-E160-1CDD-18D5-090AE04C60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46044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D2BA9C31-5B41-E14C-B44E-8132946548C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50000"/>
                </a:schemeClr>
              </a:gs>
              <a:gs pos="20000">
                <a:schemeClr val="tx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18" name="Marcador de texto 19">
            <a:extLst>
              <a:ext uri="{FF2B5EF4-FFF2-40B4-BE49-F238E27FC236}">
                <a16:creationId xmlns:a16="http://schemas.microsoft.com/office/drawing/2014/main" id="{42E9AF9E-34E5-D548-8143-08C16928B7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2E628FCE-5169-BF70-DE04-F0A6C8E32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8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Men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58E1D10F-97A8-A149-AC0B-23E17DC47219}"/>
              </a:ext>
            </a:extLst>
          </p:cNvPr>
          <p:cNvSpPr/>
          <p:nvPr userDrawn="1"/>
        </p:nvSpPr>
        <p:spPr>
          <a:xfrm flipH="1">
            <a:off x="0" y="0"/>
            <a:ext cx="513471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B36A07-2881-4B48-A259-32E10AC2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14" y="1442210"/>
            <a:ext cx="4114799" cy="2795518"/>
          </a:xfrm>
        </p:spPr>
        <p:txBody>
          <a:bodyPr anchor="b"/>
          <a:lstStyle>
            <a:lvl1pPr algn="r">
              <a:defRPr sz="3200" b="1" i="0">
                <a:solidFill>
                  <a:schemeClr val="tx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7E1453CF-EF1E-1949-AC3D-C918E6C090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114" y="4237038"/>
            <a:ext cx="4114974" cy="1495425"/>
          </a:xfrm>
        </p:spPr>
        <p:txBody>
          <a:bodyPr/>
          <a:lstStyle>
            <a:lvl1pPr marL="0" indent="0" algn="r">
              <a:buNone/>
              <a:defRPr sz="1400" b="0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  <a:endParaRPr lang="es-CO" dirty="0"/>
          </a:p>
        </p:txBody>
      </p:sp>
      <p:pic>
        <p:nvPicPr>
          <p:cNvPr id="5" name="Gráfico 2">
            <a:extLst>
              <a:ext uri="{FF2B5EF4-FFF2-40B4-BE49-F238E27FC236}">
                <a16:creationId xmlns:a16="http://schemas.microsoft.com/office/drawing/2014/main" id="{11D62D62-BA0F-5834-1A3A-6B194B464C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56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69A06EBE-E498-BB7B-3776-F31F0CDB5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873205" y="4572403"/>
            <a:ext cx="2009220" cy="2009220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:a16="http://schemas.microsoft.com/office/drawing/2014/main" id="{5FAA0BAC-8BB8-C8F5-4F18-9D5718FE40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0D9EC7-CF64-2A7A-68E0-6EC1487B8D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9575" y="241300"/>
            <a:ext cx="1819028" cy="20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68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CEF09F1E-77D1-BD81-C05D-3CB8C1A41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30839" y="324652"/>
            <a:ext cx="1562021" cy="1562021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C187B3FA-7C68-5BFB-6CD8-EFE049595D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84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7357"/>
          <a:stretch/>
        </p:blipFill>
        <p:spPr>
          <a:xfrm>
            <a:off x="2300177" y="0"/>
            <a:ext cx="8034670" cy="6858000"/>
          </a:xfrm>
          <a:prstGeom prst="rect">
            <a:avLst/>
          </a:prstGeom>
        </p:spPr>
      </p:pic>
      <p:pic>
        <p:nvPicPr>
          <p:cNvPr id="6" name="Gráfico 2">
            <a:extLst>
              <a:ext uri="{FF2B5EF4-FFF2-40B4-BE49-F238E27FC236}">
                <a16:creationId xmlns:a16="http://schemas.microsoft.com/office/drawing/2014/main" id="{9AF74AFC-6B75-522F-C02C-0A74E51FC2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547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9E8784F-1D33-AE02-D33F-6CE95603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9634" b="27357"/>
          <a:stretch/>
        </p:blipFill>
        <p:spPr>
          <a:xfrm>
            <a:off x="4931390" y="0"/>
            <a:ext cx="7260610" cy="6858000"/>
          </a:xfrm>
          <a:prstGeom prst="rect">
            <a:avLst/>
          </a:prstGeom>
        </p:spPr>
      </p:pic>
      <p:pic>
        <p:nvPicPr>
          <p:cNvPr id="4" name="Gráfico 2">
            <a:extLst>
              <a:ext uri="{FF2B5EF4-FFF2-40B4-BE49-F238E27FC236}">
                <a16:creationId xmlns:a16="http://schemas.microsoft.com/office/drawing/2014/main" id="{5EE32A61-EDD5-E9EA-32D1-28FCB34BDA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20">
            <a:extLst>
              <a:ext uri="{FF2B5EF4-FFF2-40B4-BE49-F238E27FC236}">
                <a16:creationId xmlns:a16="http://schemas.microsoft.com/office/drawing/2014/main" id="{61987802-9370-55DE-13FE-15F934F76E2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3769" y="3429000"/>
            <a:ext cx="6604462" cy="1840581"/>
          </a:xfrm>
        </p:spPr>
        <p:txBody>
          <a:bodyPr anchor="t"/>
          <a:lstStyle>
            <a:lvl1pPr marL="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9144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3716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828800" indent="0" algn="ctr">
              <a:buNone/>
              <a:defRPr sz="1800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FA110D2C-5FE2-8BA1-1480-3231C335E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10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0228B90-9433-A1D4-03B2-B33A85E69810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40280"/>
            <a:ext cx="0" cy="2377440"/>
          </a:xfrm>
          <a:prstGeom prst="line">
            <a:avLst/>
          </a:prstGeom>
          <a:ln w="381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áfico 2">
            <a:extLst>
              <a:ext uri="{FF2B5EF4-FFF2-40B4-BE49-F238E27FC236}">
                <a16:creationId xmlns:a16="http://schemas.microsoft.com/office/drawing/2014/main" id="{E8F28AC1-5A40-AD09-2BA1-F68AA67CE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8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6FE7681-5022-0952-CF09-E869CA514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s-CO"/>
          </a:p>
        </p:txBody>
      </p:sp>
      <p:pic>
        <p:nvPicPr>
          <p:cNvPr id="4" name="Gráfico 2">
            <a:extLst>
              <a:ext uri="{FF2B5EF4-FFF2-40B4-BE49-F238E27FC236}">
                <a16:creationId xmlns:a16="http://schemas.microsoft.com/office/drawing/2014/main" id="{EBC72AC0-EF02-FF4D-B9AF-3710FD2F6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í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0918C0-57B7-400E-ED29-D75C6974E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6131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1FB5D696-BC8F-1BFA-D3F9-3FAA717E85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8307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A9175BD8-5EC9-E140-8AAE-58DAC04B4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0482" y="1231900"/>
            <a:ext cx="3735387" cy="5626100"/>
          </a:xfrm>
          <a:prstGeom prst="round2SameRect">
            <a:avLst>
              <a:gd name="adj1" fmla="val 8507"/>
              <a:gd name="adj2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9DA4DC7E-B5AD-A8F4-4BDB-576EF1854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855047-4D33-B022-03AA-D4303B8FD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1F180A-0C84-BDE9-13A2-7C284DE0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482" y="1886530"/>
            <a:ext cx="4434646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tx2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2DB71C3-D509-37CC-8DEA-E99BCC24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2482" y="3739937"/>
            <a:ext cx="4232274" cy="7361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CADE7F94-3EC0-F362-8568-DB5E6D7C20F1}"/>
              </a:ext>
            </a:extLst>
          </p:cNvPr>
          <p:cNvCxnSpPr>
            <a:cxnSpLocks/>
          </p:cNvCxnSpPr>
          <p:nvPr userDrawn="1"/>
        </p:nvCxnSpPr>
        <p:spPr>
          <a:xfrm flipH="1">
            <a:off x="7142482" y="4478703"/>
            <a:ext cx="377658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EA8C044F-4CE5-55BC-4FCE-9C947BCD01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86797" y="40079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28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C09D3E1-7DED-734A-AFEF-5184492E9593}"/>
              </a:ext>
            </a:extLst>
          </p:cNvPr>
          <p:cNvSpPr/>
          <p:nvPr userDrawn="1"/>
        </p:nvSpPr>
        <p:spPr>
          <a:xfrm>
            <a:off x="0" y="0"/>
            <a:ext cx="12192000" cy="3273287"/>
          </a:xfrm>
          <a:prstGeom prst="rect">
            <a:avLst/>
          </a:prstGeom>
          <a:gradFill flip="none" rotWithShape="1">
            <a:gsLst>
              <a:gs pos="98000">
                <a:schemeClr val="tx2">
                  <a:lumMod val="75000"/>
                </a:schemeClr>
              </a:gs>
              <a:gs pos="85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Gráfico 2">
            <a:extLst>
              <a:ext uri="{FF2B5EF4-FFF2-40B4-BE49-F238E27FC236}">
                <a16:creationId xmlns:a16="http://schemas.microsoft.com/office/drawing/2014/main" id="{A3E393AE-09B3-756B-C07D-EA64DB3C73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co">
    <p:bg>
      <p:bgPr>
        <a:gradFill>
          <a:gsLst>
            <a:gs pos="98000">
              <a:schemeClr val="tx2">
                <a:lumMod val="50000"/>
              </a:schemeClr>
            </a:gs>
            <a:gs pos="22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DB2AEC7-805D-5BBE-2A2D-E31D96070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299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3CA32851-6108-799E-CECB-B92CFB3AD7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07700" y="0"/>
            <a:ext cx="1384295" cy="13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6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666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&#10;&#10;Descripción generada automáticamente">
            <a:extLst>
              <a:ext uri="{FF2B5EF4-FFF2-40B4-BE49-F238E27FC236}">
                <a16:creationId xmlns:a16="http://schemas.microsoft.com/office/drawing/2014/main" id="{BF58DA4C-F6C7-42EF-87A8-85BDCD4D64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9953B41C-D3B7-4959-B9AA-BEDE5A0C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188"/>
            <a:ext cx="5346700" cy="23399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5273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AB1777ED-C51C-427A-B791-1A9D247A70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22F5951-4D5F-49DD-96D9-915237F87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9721" y="1586805"/>
            <a:ext cx="82630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89135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1D58583-FAEC-4338-8F45-A107CF14E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8">
            <a:extLst>
              <a:ext uri="{FF2B5EF4-FFF2-40B4-BE49-F238E27FC236}">
                <a16:creationId xmlns:a16="http://schemas.microsoft.com/office/drawing/2014/main" id="{F33A6692-9DC1-45C9-A6B9-0F50B1E86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8188"/>
            <a:ext cx="5346700" cy="23399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37172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7F30803B-1EA4-48A6-BCBB-6253BC364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0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4CC3B24C-8816-490E-88F8-9CBBFA2D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2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F6C4D2-98BD-3848-9240-EC24671D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8E8FFA-AA3E-4749-94A2-1B71029E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2F8E49-B1A0-1345-8D19-A6EEF292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B7BFAA-E018-3E4A-B5EC-F7A28F6F5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234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F380F5-0EB0-9F85-8317-7DE83789A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AE92445-2D32-7F94-2EB6-C3ED61D6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3" y="2164115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8B12670-65AF-0467-BD34-2490BAB3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27" y="401752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8AFF5E4-AB1B-2714-EDFA-1A9F0F22BB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533312" y="475628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3">
            <a:extLst>
              <a:ext uri="{FF2B5EF4-FFF2-40B4-BE49-F238E27FC236}">
                <a16:creationId xmlns:a16="http://schemas.microsoft.com/office/drawing/2014/main" id="{40129E06-77DF-F46A-CB0C-D8C96896C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42746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81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04AA77-9ABC-A84F-A587-F1EF16CD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42B09B5-7A72-FB45-8F37-63745247B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EAEC8F-620F-E448-A74D-AEC29E44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443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F485F-7C66-A14F-BE27-D3D1AD94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1D2D4E-8D8E-A74C-9085-FBCDCAD2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18672B-C3D2-9247-8CA4-B9B4CFC9F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835819C-AFB6-F74D-8E47-1BAB5FDD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2C9C5C-3895-5C46-BAE1-01F79885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02797C-6525-4849-BEEB-98EBA5D2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7579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10563-417F-FC46-BCEE-46CBFD9E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385A3C0-13CE-3043-A29C-089F3DECE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6A7F1-DB92-BB43-AFD9-FCF5C9B5F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3FF0DF-BEB2-C64A-BD5B-BB139FF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9C4AB4-6579-3B4C-A814-2D73F227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D0257-0953-5C4E-9C76-F837DE1B7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32845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975B6-BC6C-4648-B073-B50588F6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160C78-2F81-3F4E-8F56-83AC0148B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06503B-44D1-F442-965E-A01D5DD9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318A3-3404-FE4A-AE9B-E98D1E2E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47B3C0-4D25-E341-ABD6-AA664D3A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2916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1B25DB4-0558-3B48-A000-E16674B92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A0E097-A790-AD41-99ED-F167A5BE7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EBA45-EE9A-5B4E-8DEC-3885CD6C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B1EE03-866A-814C-B4C1-BE1D934E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395346-17DD-A14B-87BE-4D3A4C05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8371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E38E2-3800-D242-8BE4-CBD46CB080C4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4182" y="163967"/>
            <a:ext cx="7950547" cy="10833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4998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DA8E2BD-F7EE-7B45-8E64-1A10C6F044C5}"/>
              </a:ext>
            </a:extLst>
          </p:cNvPr>
          <p:cNvSpPr/>
          <p:nvPr userDrawn="1"/>
        </p:nvSpPr>
        <p:spPr>
          <a:xfrm flipV="1">
            <a:off x="0" y="-1"/>
            <a:ext cx="12192000" cy="6858000"/>
          </a:xfrm>
          <a:prstGeom prst="rect">
            <a:avLst/>
          </a:prstGeom>
          <a:solidFill>
            <a:srgbClr val="FF6A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rgb para ppt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30" y="2047982"/>
            <a:ext cx="5524428" cy="27711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74FC8F-D596-BE48-B6C0-619C26868F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73096" y="6078030"/>
            <a:ext cx="6845808" cy="2475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76410AB-5516-9D4B-8150-D76A49ACA80C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3094094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CC06B5-B6F9-5247-ADF1-D41B1E258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5BBBFB-7000-9249-9A49-3DC1053B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8616C7-DFF2-484F-90CE-2F81FE876F49}"/>
              </a:ext>
            </a:extLst>
          </p:cNvPr>
          <p:cNvSpPr/>
          <p:nvPr userDrawn="1"/>
        </p:nvSpPr>
        <p:spPr>
          <a:xfrm flipV="1">
            <a:off x="0" y="6673348"/>
            <a:ext cx="12192000" cy="184649"/>
          </a:xfrm>
          <a:prstGeom prst="rect">
            <a:avLst/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4AA1F61-0474-774A-9797-8CAB04714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6163" y="6357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B7A483B-CFA5-2D45-B147-12E41216E0F0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 descr="rgb para ppt-06.png">
            <a:extLst>
              <a:ext uri="{FF2B5EF4-FFF2-40B4-BE49-F238E27FC236}">
                <a16:creationId xmlns:a16="http://schemas.microsoft.com/office/drawing/2014/main" id="{FA48D953-9AA4-964A-A68C-9CD07970E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536" y="6384481"/>
            <a:ext cx="620985" cy="31149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23562B8-DCFD-534A-A3DC-5A2B1B5D62E5}"/>
              </a:ext>
            </a:extLst>
          </p:cNvPr>
          <p:cNvSpPr txBox="1"/>
          <p:nvPr userDrawn="1"/>
        </p:nvSpPr>
        <p:spPr>
          <a:xfrm>
            <a:off x="0" y="6642355"/>
            <a:ext cx="4730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derechos reservados para XM S.A. E.S.P.</a:t>
            </a:r>
          </a:p>
        </p:txBody>
      </p:sp>
    </p:spTree>
    <p:extLst>
      <p:ext uri="{BB962C8B-B14F-4D97-AF65-F5344CB8AC3E}">
        <p14:creationId xmlns:p14="http://schemas.microsoft.com/office/powerpoint/2010/main" val="2371326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81D15-21AF-7B44-BC10-E26705DF0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3160" y="5270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z="1100" b="1" spc="40">
                <a:cs typeface="Arial"/>
              </a:rPr>
              <a:t>Título ppt</a:t>
            </a:r>
            <a:endParaRPr lang="en-US">
              <a:cs typeface="Calibri"/>
            </a:endParaRPr>
          </a:p>
        </p:txBody>
      </p:sp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BD9100B-6DF0-F94E-8718-9A10D7C1359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4110610" y="3494190"/>
            <a:ext cx="1370964" cy="365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86D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80EBB1D-1890-4638-A57D-64BF84DA2347}"/>
              </a:ext>
            </a:extLst>
          </p:cNvPr>
          <p:cNvSpPr/>
          <p:nvPr userDrawn="1"/>
        </p:nvSpPr>
        <p:spPr>
          <a:xfrm>
            <a:off x="0" y="0"/>
            <a:ext cx="4613244" cy="655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6DADE2A-A5F6-694D-A6D1-7A3B9AA08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532174"/>
            <a:ext cx="9323070" cy="502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 b="1">
                <a:solidFill>
                  <a:srgbClr val="F86D26"/>
                </a:solidFill>
                <a:latin typeface="Nunito" panose="00000500000000000000" pitchFamily="2" charset="0"/>
              </a:defRPr>
            </a:lvl1pPr>
          </a:lstStyle>
          <a:p>
            <a:r>
              <a:rPr lang="en-US" err="1"/>
              <a:t>Escriba</a:t>
            </a:r>
            <a:r>
              <a:rPr lang="en-US"/>
              <a:t> </a:t>
            </a:r>
            <a:r>
              <a:rPr lang="en-US" err="1"/>
              <a:t>aquí</a:t>
            </a:r>
            <a:r>
              <a:rPr lang="en-US"/>
              <a:t> el </a:t>
            </a:r>
            <a:r>
              <a:rPr lang="en-US" err="1"/>
              <a:t>título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B98904-2FEC-1C4B-9273-31AFDAEF8E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2449" y="1163117"/>
            <a:ext cx="9323069" cy="522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rgbClr val="45199E"/>
                </a:solidFill>
                <a:latin typeface="Nunito" panose="00000500000000000000" pitchFamily="2" charset="0"/>
              </a:defRPr>
            </a:lvl1pPr>
          </a:lstStyle>
          <a:p>
            <a:pPr lvl="0"/>
            <a:r>
              <a:rPr lang="en-US" err="1"/>
              <a:t>Escriba</a:t>
            </a:r>
            <a:r>
              <a:rPr lang="en-US"/>
              <a:t> </a:t>
            </a:r>
            <a:r>
              <a:rPr lang="en-US" err="1"/>
              <a:t>aquí</a:t>
            </a:r>
            <a:r>
              <a:rPr lang="en-US"/>
              <a:t> el </a:t>
            </a:r>
            <a:r>
              <a:rPr lang="en-US" err="1"/>
              <a:t>subtítulo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D9B1D30-F73E-4D42-B0D0-3928CF7375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449" y="2138760"/>
            <a:ext cx="10590168" cy="35911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algn="just">
              <a:defRPr sz="1600">
                <a:solidFill>
                  <a:schemeClr val="tx1"/>
                </a:solidFill>
                <a:latin typeface="Nunito" panose="00000500000000000000" pitchFamily="2" charset="0"/>
              </a:defRPr>
            </a:lvl1pPr>
            <a:lvl2pPr>
              <a:defRPr>
                <a:solidFill>
                  <a:srgbClr val="45199E"/>
                </a:solidFill>
              </a:defRPr>
            </a:lvl2pPr>
            <a:lvl3pPr>
              <a:defRPr>
                <a:solidFill>
                  <a:srgbClr val="45199E"/>
                </a:solidFill>
              </a:defRPr>
            </a:lvl3pPr>
            <a:lvl4pPr>
              <a:defRPr>
                <a:solidFill>
                  <a:srgbClr val="45199E"/>
                </a:solidFill>
              </a:defRPr>
            </a:lvl4pPr>
            <a:lvl5pPr>
              <a:defRPr>
                <a:solidFill>
                  <a:srgbClr val="45199E"/>
                </a:solidFill>
              </a:defRPr>
            </a:lvl5pPr>
          </a:lstStyle>
          <a:p>
            <a:r>
              <a:rPr lang="en-US" err="1"/>
              <a:t>Cuerpo</a:t>
            </a:r>
            <a:r>
              <a:rPr lang="en-US"/>
              <a:t> de </a:t>
            </a:r>
            <a:r>
              <a:rPr lang="en-US" err="1"/>
              <a:t>texto</a:t>
            </a:r>
            <a:r>
              <a:rPr lang="en-US"/>
              <a:t>. </a:t>
            </a:r>
            <a:r>
              <a:rPr lang="it-IT" sz="1600" err="1"/>
              <a:t>Lorem</a:t>
            </a:r>
            <a:r>
              <a:rPr lang="it-IT" sz="1600"/>
              <a:t> </a:t>
            </a:r>
            <a:r>
              <a:rPr lang="it-IT" sz="1600" err="1"/>
              <a:t>ipsum</a:t>
            </a:r>
            <a:r>
              <a:rPr lang="it-IT" sz="1600"/>
              <a:t> </a:t>
            </a:r>
            <a:r>
              <a:rPr lang="it-IT" sz="1600" err="1"/>
              <a:t>dolor</a:t>
            </a:r>
            <a:r>
              <a:rPr lang="it-IT" sz="1600"/>
              <a:t>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, </a:t>
            </a:r>
            <a:r>
              <a:rPr lang="it-IT" sz="1600" err="1"/>
              <a:t>consectetur</a:t>
            </a:r>
            <a:r>
              <a:rPr lang="it-IT" sz="1600"/>
              <a:t> </a:t>
            </a:r>
            <a:r>
              <a:rPr lang="it-IT" sz="1600" err="1"/>
              <a:t>adipiscing</a:t>
            </a:r>
            <a:r>
              <a:rPr lang="it-IT" sz="1600"/>
              <a:t> </a:t>
            </a:r>
            <a:r>
              <a:rPr lang="it-IT" sz="1600" err="1"/>
              <a:t>elit</a:t>
            </a:r>
            <a:r>
              <a:rPr lang="it-IT" sz="1600"/>
              <a:t>. </a:t>
            </a:r>
            <a:r>
              <a:rPr lang="it-IT" sz="1600" err="1"/>
              <a:t>Praesent</a:t>
            </a:r>
            <a:r>
              <a:rPr lang="it-IT" sz="1600"/>
              <a:t> </a:t>
            </a:r>
            <a:r>
              <a:rPr lang="it-IT" sz="1600" err="1"/>
              <a:t>eget</a:t>
            </a:r>
            <a:r>
              <a:rPr lang="it-IT" sz="1600"/>
              <a:t> </a:t>
            </a:r>
            <a:r>
              <a:rPr lang="it-IT" sz="1600" err="1"/>
              <a:t>pellentesque</a:t>
            </a:r>
            <a:r>
              <a:rPr lang="it-IT" sz="1600"/>
              <a:t> </a:t>
            </a:r>
            <a:r>
              <a:rPr lang="it-IT" sz="1600" err="1"/>
              <a:t>lacus</a:t>
            </a:r>
            <a:r>
              <a:rPr lang="it-IT" sz="1600"/>
              <a:t>. </a:t>
            </a:r>
            <a:r>
              <a:rPr lang="it-IT" sz="1600" err="1"/>
              <a:t>Aliquam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 </a:t>
            </a:r>
            <a:r>
              <a:rPr lang="it-IT" sz="1600" err="1"/>
              <a:t>volutpat</a:t>
            </a:r>
            <a:r>
              <a:rPr lang="it-IT" sz="1600"/>
              <a:t>. </a:t>
            </a:r>
            <a:r>
              <a:rPr lang="it-IT" sz="1600" err="1"/>
              <a:t>Aliquam</a:t>
            </a:r>
            <a:r>
              <a:rPr lang="it-IT" sz="1600"/>
              <a:t> </a:t>
            </a:r>
            <a:r>
              <a:rPr lang="it-IT" sz="1600" err="1"/>
              <a:t>rhoncus</a:t>
            </a:r>
            <a:r>
              <a:rPr lang="it-IT" sz="1600"/>
              <a:t> </a:t>
            </a:r>
            <a:r>
              <a:rPr lang="it-IT" sz="1600" err="1"/>
              <a:t>lorem</a:t>
            </a:r>
            <a:r>
              <a:rPr lang="it-IT" sz="1600"/>
              <a:t> </a:t>
            </a:r>
            <a:r>
              <a:rPr lang="it-IT" sz="1600" err="1"/>
              <a:t>maximus</a:t>
            </a:r>
            <a:r>
              <a:rPr lang="it-IT" sz="1600"/>
              <a:t> </a:t>
            </a:r>
            <a:r>
              <a:rPr lang="it-IT" sz="1600" err="1"/>
              <a:t>turpis</a:t>
            </a:r>
            <a:r>
              <a:rPr lang="it-IT" sz="1600"/>
              <a:t> </a:t>
            </a:r>
            <a:r>
              <a:rPr lang="it-IT" sz="1600" err="1"/>
              <a:t>pharetra</a:t>
            </a:r>
            <a:r>
              <a:rPr lang="it-IT" sz="1600"/>
              <a:t>, </a:t>
            </a:r>
            <a:r>
              <a:rPr lang="it-IT" sz="1600" err="1"/>
              <a:t>sed</a:t>
            </a:r>
            <a:r>
              <a:rPr lang="it-IT" sz="1600"/>
              <a:t> </a:t>
            </a:r>
            <a:r>
              <a:rPr lang="it-IT" sz="1600" err="1"/>
              <a:t>elementum</a:t>
            </a:r>
            <a:r>
              <a:rPr lang="it-IT" sz="1600"/>
              <a:t> </a:t>
            </a:r>
            <a:r>
              <a:rPr lang="it-IT" sz="1600" err="1"/>
              <a:t>dui</a:t>
            </a:r>
            <a:r>
              <a:rPr lang="it-IT" sz="1600"/>
              <a:t> </a:t>
            </a:r>
            <a:r>
              <a:rPr lang="it-IT" sz="1600" err="1"/>
              <a:t>rutrum</a:t>
            </a:r>
            <a:r>
              <a:rPr lang="it-IT" sz="1600"/>
              <a:t>. Cras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blandit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. </a:t>
            </a:r>
            <a:r>
              <a:rPr lang="it-IT" sz="1600" err="1"/>
              <a:t>Maecenas</a:t>
            </a:r>
            <a:r>
              <a:rPr lang="it-IT" sz="1600"/>
              <a:t> </a:t>
            </a:r>
            <a:r>
              <a:rPr lang="it-IT" sz="1600" err="1"/>
              <a:t>pretium</a:t>
            </a:r>
            <a:r>
              <a:rPr lang="it-IT" sz="1600"/>
              <a:t> </a:t>
            </a:r>
            <a:r>
              <a:rPr lang="it-IT" sz="1600" err="1"/>
              <a:t>lacus</a:t>
            </a:r>
            <a:r>
              <a:rPr lang="it-IT" sz="1600"/>
              <a:t> </a:t>
            </a:r>
            <a:r>
              <a:rPr lang="it-IT" sz="1600" err="1"/>
              <a:t>quis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 </a:t>
            </a:r>
            <a:r>
              <a:rPr lang="it-IT" sz="1600" err="1"/>
              <a:t>egestas</a:t>
            </a:r>
            <a:r>
              <a:rPr lang="it-IT" sz="1600"/>
              <a:t>,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 </a:t>
            </a:r>
            <a:r>
              <a:rPr lang="it-IT" sz="1600" err="1"/>
              <a:t>mollis</a:t>
            </a:r>
            <a:r>
              <a:rPr lang="it-IT" sz="1600"/>
              <a:t> ante </a:t>
            </a:r>
            <a:r>
              <a:rPr lang="it-IT" sz="1600" err="1"/>
              <a:t>sagittis</a:t>
            </a:r>
            <a:r>
              <a:rPr lang="it-IT" sz="1600"/>
              <a:t>. </a:t>
            </a:r>
            <a:r>
              <a:rPr lang="it-IT" sz="1600" err="1"/>
              <a:t>Nam</a:t>
            </a:r>
            <a:r>
              <a:rPr lang="it-IT" sz="1600"/>
              <a:t> id </a:t>
            </a:r>
            <a:r>
              <a:rPr lang="it-IT" sz="1600" err="1"/>
              <a:t>nisi</a:t>
            </a:r>
            <a:r>
              <a:rPr lang="it-IT" sz="1600"/>
              <a:t> </a:t>
            </a:r>
            <a:r>
              <a:rPr lang="it-IT" sz="1600" err="1"/>
              <a:t>dignissim</a:t>
            </a:r>
            <a:r>
              <a:rPr lang="it-IT" sz="1600"/>
              <a:t>, </a:t>
            </a:r>
            <a:r>
              <a:rPr lang="it-IT" sz="1600" err="1"/>
              <a:t>tristique</a:t>
            </a:r>
            <a:r>
              <a:rPr lang="it-IT" sz="1600"/>
              <a:t> est et, </a:t>
            </a:r>
            <a:r>
              <a:rPr lang="it-IT" sz="1600" err="1"/>
              <a:t>fermentum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. Morbi in </a:t>
            </a:r>
            <a:r>
              <a:rPr lang="it-IT" sz="1600" err="1"/>
              <a:t>mauris</a:t>
            </a:r>
            <a:r>
              <a:rPr lang="it-IT" sz="1600"/>
              <a:t> </a:t>
            </a:r>
            <a:r>
              <a:rPr lang="it-IT" sz="1600" err="1"/>
              <a:t>lectus</a:t>
            </a:r>
            <a:r>
              <a:rPr lang="it-IT" sz="1600"/>
              <a:t>. </a:t>
            </a:r>
            <a:r>
              <a:rPr lang="it-IT" sz="1600" err="1"/>
              <a:t>Fusce</a:t>
            </a:r>
            <a:r>
              <a:rPr lang="it-IT" sz="1600"/>
              <a:t>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facilisis</a:t>
            </a:r>
            <a:r>
              <a:rPr lang="it-IT" sz="1600"/>
              <a:t> </a:t>
            </a:r>
            <a:r>
              <a:rPr lang="it-IT" sz="1600" err="1"/>
              <a:t>tortor</a:t>
            </a:r>
            <a:r>
              <a:rPr lang="it-IT" sz="1600"/>
              <a:t>.</a:t>
            </a:r>
          </a:p>
          <a:p>
            <a:endParaRPr lang="it-IT" sz="1600"/>
          </a:p>
          <a:p>
            <a:r>
              <a:rPr lang="it-IT" sz="1600"/>
              <a:t> </a:t>
            </a:r>
            <a:r>
              <a:rPr lang="it-IT" sz="1600" err="1"/>
              <a:t>Etiam</a:t>
            </a:r>
            <a:r>
              <a:rPr lang="it-IT" sz="1600"/>
              <a:t> </a:t>
            </a:r>
            <a:r>
              <a:rPr lang="it-IT" sz="1600" err="1"/>
              <a:t>pharetra</a:t>
            </a:r>
            <a:r>
              <a:rPr lang="it-IT" sz="1600"/>
              <a:t> </a:t>
            </a:r>
            <a:r>
              <a:rPr lang="it-IT" sz="1600" err="1"/>
              <a:t>aliquet</a:t>
            </a:r>
            <a:r>
              <a:rPr lang="it-IT" sz="1600"/>
              <a:t> </a:t>
            </a:r>
            <a:r>
              <a:rPr lang="it-IT" sz="1600" err="1"/>
              <a:t>dictum</a:t>
            </a:r>
            <a:r>
              <a:rPr lang="it-IT" sz="1600"/>
              <a:t>. In </a:t>
            </a:r>
            <a:r>
              <a:rPr lang="it-IT" sz="1600" err="1"/>
              <a:t>hac</a:t>
            </a:r>
            <a:r>
              <a:rPr lang="it-IT" sz="1600"/>
              <a:t> </a:t>
            </a:r>
            <a:r>
              <a:rPr lang="it-IT" sz="1600" err="1"/>
              <a:t>habitasse</a:t>
            </a:r>
            <a:r>
              <a:rPr lang="it-IT" sz="1600"/>
              <a:t> platea </a:t>
            </a:r>
            <a:r>
              <a:rPr lang="it-IT" sz="1600" err="1"/>
              <a:t>dictumst</a:t>
            </a:r>
            <a:r>
              <a:rPr lang="it-IT" sz="1600"/>
              <a:t>. </a:t>
            </a:r>
            <a:r>
              <a:rPr lang="it-IT" sz="1600" err="1"/>
              <a:t>Quisque</a:t>
            </a:r>
            <a:r>
              <a:rPr lang="it-IT" sz="1600"/>
              <a:t> </a:t>
            </a:r>
            <a:r>
              <a:rPr lang="it-IT" sz="1600" err="1"/>
              <a:t>sem</a:t>
            </a:r>
            <a:r>
              <a:rPr lang="it-IT" sz="1600"/>
              <a:t> </a:t>
            </a:r>
            <a:r>
              <a:rPr lang="it-IT" sz="1600" err="1"/>
              <a:t>tortor</a:t>
            </a:r>
            <a:r>
              <a:rPr lang="it-IT" sz="1600"/>
              <a:t>, </a:t>
            </a:r>
            <a:r>
              <a:rPr lang="it-IT" sz="1600" err="1"/>
              <a:t>malesuada</a:t>
            </a:r>
            <a:r>
              <a:rPr lang="it-IT" sz="1600"/>
              <a:t> </a:t>
            </a:r>
            <a:r>
              <a:rPr lang="it-IT" sz="1600" err="1"/>
              <a:t>eu</a:t>
            </a:r>
            <a:r>
              <a:rPr lang="it-IT" sz="1600"/>
              <a:t> cursus </a:t>
            </a:r>
            <a:r>
              <a:rPr lang="it-IT" sz="1600" err="1"/>
              <a:t>nec</a:t>
            </a:r>
            <a:r>
              <a:rPr lang="it-IT" sz="1600"/>
              <a:t>, </a:t>
            </a:r>
            <a:r>
              <a:rPr lang="it-IT" sz="1600" err="1"/>
              <a:t>pellentesque</a:t>
            </a:r>
            <a:r>
              <a:rPr lang="it-IT" sz="1600"/>
              <a:t> </a:t>
            </a:r>
            <a:r>
              <a:rPr lang="it-IT" sz="1600" err="1"/>
              <a:t>nec</a:t>
            </a:r>
            <a:r>
              <a:rPr lang="it-IT" sz="1600"/>
              <a:t> </a:t>
            </a:r>
            <a:r>
              <a:rPr lang="it-IT" sz="1600" err="1"/>
              <a:t>erat</a:t>
            </a:r>
            <a:r>
              <a:rPr lang="it-IT" sz="1600"/>
              <a:t>. </a:t>
            </a:r>
            <a:r>
              <a:rPr lang="it-IT" sz="1600" err="1"/>
              <a:t>Suspendisse</a:t>
            </a:r>
            <a:r>
              <a:rPr lang="it-IT" sz="1600"/>
              <a:t> </a:t>
            </a:r>
            <a:r>
              <a:rPr lang="it-IT" sz="1600" err="1"/>
              <a:t>sit</a:t>
            </a:r>
            <a:r>
              <a:rPr lang="it-IT" sz="1600"/>
              <a:t> </a:t>
            </a:r>
            <a:r>
              <a:rPr lang="it-IT" sz="1600" err="1"/>
              <a:t>amet</a:t>
            </a:r>
            <a:r>
              <a:rPr lang="it-IT" sz="1600"/>
              <a:t> viverra </a:t>
            </a:r>
            <a:r>
              <a:rPr lang="it-IT" sz="1600" err="1"/>
              <a:t>metus</a:t>
            </a:r>
            <a:r>
              <a:rPr lang="it-IT" sz="1600"/>
              <a:t>, </a:t>
            </a:r>
            <a:r>
              <a:rPr lang="it-IT" sz="1600" err="1"/>
              <a:t>eget</a:t>
            </a:r>
            <a:r>
              <a:rPr lang="it-IT" sz="1600"/>
              <a:t> </a:t>
            </a:r>
            <a:r>
              <a:rPr lang="it-IT" sz="1600" err="1"/>
              <a:t>rhoncus</a:t>
            </a:r>
            <a:r>
              <a:rPr lang="it-IT" sz="1600"/>
              <a:t> eros.</a:t>
            </a:r>
            <a:endParaRPr lang="es-ES" sz="1600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2922"/>
      </p:ext>
    </p:extLst>
  </p:cSld>
  <p:clrMapOvr>
    <a:masterClrMapping/>
  </p:clrMapOvr>
  <p:transition spd="slow">
    <p:push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F380F5-0EB0-9F85-8317-7DE83789A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AE92445-2D32-7F94-2EB6-C3ED61D6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13" y="2164115"/>
            <a:ext cx="4789488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8B12670-65AF-0467-BD34-2490BAB3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627" y="401752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D8AFF5E4-AB1B-2714-EDFA-1A9F0F22BB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533312" y="475628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3">
            <a:extLst>
              <a:ext uri="{FF2B5EF4-FFF2-40B4-BE49-F238E27FC236}">
                <a16:creationId xmlns:a16="http://schemas.microsoft.com/office/drawing/2014/main" id="{40129E06-77DF-F46A-CB0C-D8C96896C2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427461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49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198336F-E96F-AC07-7406-4AF942F8F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54ABEBB-2DD3-C2A2-CBD5-2F78232C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46" y="1716855"/>
            <a:ext cx="4232275" cy="1836737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E96D64B-8E76-6FD9-E17D-04E0101FB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5948" y="3570261"/>
            <a:ext cx="4232274" cy="9016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219DDDDE-FECE-BE97-4C6F-BAA90317F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591633" y="4309028"/>
            <a:ext cx="377658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áfico 3">
            <a:extLst>
              <a:ext uri="{FF2B5EF4-FFF2-40B4-BE49-F238E27FC236}">
                <a16:creationId xmlns:a16="http://schemas.microsoft.com/office/drawing/2014/main" id="{8574997A-4FC3-749C-E0C2-3AC903AB2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15157" y="3991249"/>
            <a:ext cx="2866751" cy="28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34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8CE5B-4E73-9448-8E71-7C91EE844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706" y="491203"/>
            <a:ext cx="8614719" cy="857258"/>
          </a:xfrm>
        </p:spPr>
        <p:txBody>
          <a:bodyPr/>
          <a:lstStyle/>
          <a:p>
            <a:r>
              <a:rPr lang="es-CO" sz="4400" b="1">
                <a:solidFill>
                  <a:srgbClr val="F16205"/>
                </a:solidFill>
                <a:latin typeface="Nunito" pitchFamily="2" charset="77"/>
              </a:rPr>
              <a:t>Título de la diapositiva</a:t>
            </a:r>
            <a:endParaRPr lang="es-CO" sz="5400" b="1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E072E8-D485-0749-A8DC-8B166B720F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4706" y="1825625"/>
            <a:ext cx="10269094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"/>
              </a:defRPr>
            </a:lvl5pPr>
          </a:lstStyle>
          <a:p>
            <a:pPr lvl="0"/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Lorem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</a:t>
            </a:r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ipsum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dolor</a:t>
            </a:r>
            <a:endParaRPr lang="es-ES"/>
          </a:p>
          <a:p>
            <a:pPr lvl="1"/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Lorem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</a:t>
            </a:r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ipsum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dolor</a:t>
            </a:r>
            <a:endParaRPr lang="es-ES"/>
          </a:p>
          <a:p>
            <a:pPr lvl="2"/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Lorem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</a:t>
            </a:r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ipsum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dolor</a:t>
            </a:r>
            <a:endParaRPr lang="es-ES"/>
          </a:p>
          <a:p>
            <a:pPr lvl="3"/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Lorem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</a:t>
            </a:r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ipsum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dolor </a:t>
            </a:r>
            <a:endParaRPr lang="es-ES"/>
          </a:p>
          <a:p>
            <a:pPr lvl="4"/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Lorem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</a:t>
            </a:r>
            <a:r>
              <a:rPr lang="es-CO" err="1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ipsum</a:t>
            </a:r>
            <a:r>
              <a:rPr lang="es-CO"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rPr>
              <a:t> dolor 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359B26-FB42-9D41-A19E-EC942814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ABEE38-9EB8-9A44-A165-2285F21C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2069D3-B539-7B42-A6F0-2561E521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37169A3-945F-AF47-8D5E-DE8CF1BE9FEC}"/>
              </a:ext>
            </a:extLst>
          </p:cNvPr>
          <p:cNvSpPr/>
          <p:nvPr userDrawn="1"/>
        </p:nvSpPr>
        <p:spPr>
          <a:xfrm rot="5400000" flipH="1">
            <a:off x="4167277" y="-1621152"/>
            <a:ext cx="59649" cy="6224791"/>
          </a:xfrm>
          <a:prstGeom prst="roundRect">
            <a:avLst/>
          </a:prstGeom>
          <a:solidFill>
            <a:srgbClr val="F162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77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O"/>
              <a:t>Título ppt</a:t>
            </a:r>
          </a:p>
        </p:txBody>
      </p:sp>
    </p:spTree>
    <p:extLst>
      <p:ext uri="{BB962C8B-B14F-4D97-AF65-F5344CB8AC3E}">
        <p14:creationId xmlns:p14="http://schemas.microsoft.com/office/powerpoint/2010/main" val="305529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s 1">
    <p:bg>
      <p:bgPr>
        <a:gradFill flip="none" rotWithShape="1">
          <a:gsLst>
            <a:gs pos="98000">
              <a:schemeClr val="tx2">
                <a:lumMod val="50000"/>
              </a:schemeClr>
            </a:gs>
            <a:gs pos="58000">
              <a:schemeClr val="tx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C49BD0-F471-C840-9021-0B354B7088B4}"/>
              </a:ext>
            </a:extLst>
          </p:cNvPr>
          <p:cNvCxnSpPr>
            <a:cxnSpLocks/>
          </p:cNvCxnSpPr>
          <p:nvPr userDrawn="1"/>
        </p:nvCxnSpPr>
        <p:spPr>
          <a:xfrm>
            <a:off x="8153214" y="1439333"/>
            <a:ext cx="0" cy="397933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ítulo 1">
            <a:extLst>
              <a:ext uri="{FF2B5EF4-FFF2-40B4-BE49-F238E27FC236}">
                <a16:creationId xmlns:a16="http://schemas.microsoft.com/office/drawing/2014/main" id="{1357089F-C512-0245-AD06-C454D242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582" y="0"/>
            <a:ext cx="3538579" cy="297200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Arial Rounded MT Bold" panose="020F0704030504030204" pitchFamily="34" charset="77"/>
                <a:cs typeface="Arial Narrow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2E91E6E-828B-504A-BFC8-078D030A1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99582" y="3123345"/>
            <a:ext cx="3546051" cy="3644173"/>
          </a:xfrm>
        </p:spPr>
        <p:txBody>
          <a:bodyPr anchor="t">
            <a:noAutofit/>
          </a:bodyPr>
          <a:lstStyle>
            <a:lvl1pPr marL="3429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Font typeface="+mj-lt"/>
              <a:buAutoNum type="arabicPeriod"/>
              <a:defRPr sz="12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Font typeface="+mj-lt"/>
              <a:buAutoNum type="arabicPeriod"/>
              <a:defRPr sz="11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0D6973A6-191D-B2E5-9CB9-8DE9FAA414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153211" cy="6858000"/>
          </a:xfrm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79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slideLayout" Target="../slideLayouts/slideLayout53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theme" Target="../theme/theme2.xml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6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701" r:id="rId3"/>
    <p:sldLayoutId id="2147483698" r:id="rId4"/>
    <p:sldLayoutId id="2147483704" r:id="rId5"/>
    <p:sldLayoutId id="2147483700" r:id="rId6"/>
    <p:sldLayoutId id="2147483703" r:id="rId7"/>
    <p:sldLayoutId id="214748390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6" pos="27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04BA185-4A08-6B4A-AEE8-178462AA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MX" dirty="0"/>
              <a:t>Haz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617609-5717-A646-95E0-0478FF5E7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480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65" r:id="rId4"/>
    <p:sldLayoutId id="2147483866" r:id="rId5"/>
    <p:sldLayoutId id="2147483858" r:id="rId6"/>
    <p:sldLayoutId id="2147483859" r:id="rId7"/>
    <p:sldLayoutId id="2147483867" r:id="rId8"/>
    <p:sldLayoutId id="2147483860" r:id="rId9"/>
    <p:sldLayoutId id="2147483875" r:id="rId10"/>
    <p:sldLayoutId id="2147483876" r:id="rId11"/>
    <p:sldLayoutId id="2147483877" r:id="rId12"/>
    <p:sldLayoutId id="2147483878" r:id="rId13"/>
    <p:sldLayoutId id="2147483720" r:id="rId14"/>
    <p:sldLayoutId id="2147483863" r:id="rId15"/>
    <p:sldLayoutId id="2147483735" r:id="rId16"/>
    <p:sldLayoutId id="2147483736" r:id="rId17"/>
    <p:sldLayoutId id="2147483729" r:id="rId18"/>
    <p:sldLayoutId id="2147483872" r:id="rId19"/>
    <p:sldLayoutId id="2147483731" r:id="rId20"/>
    <p:sldLayoutId id="2147483732" r:id="rId21"/>
    <p:sldLayoutId id="2147483737" r:id="rId22"/>
    <p:sldLayoutId id="2147483738" r:id="rId23"/>
    <p:sldLayoutId id="2147483740" r:id="rId24"/>
    <p:sldLayoutId id="2147483751" r:id="rId25"/>
    <p:sldLayoutId id="2147483873" r:id="rId26"/>
    <p:sldLayoutId id="2147483752" r:id="rId27"/>
    <p:sldLayoutId id="2147483755" r:id="rId28"/>
    <p:sldLayoutId id="2147483753" r:id="rId29"/>
    <p:sldLayoutId id="2147483868" r:id="rId30"/>
    <p:sldLayoutId id="2147483754" r:id="rId31"/>
    <p:sldLayoutId id="2147483762" r:id="rId32"/>
    <p:sldLayoutId id="2147483763" r:id="rId33"/>
    <p:sldLayoutId id="2147483750" r:id="rId34"/>
    <p:sldLayoutId id="2147483864" r:id="rId35"/>
    <p:sldLayoutId id="2147483865" r:id="rId36"/>
    <p:sldLayoutId id="2147483874" r:id="rId37"/>
    <p:sldLayoutId id="2147483869" r:id="rId38"/>
    <p:sldLayoutId id="2147483870" r:id="rId39"/>
    <p:sldLayoutId id="2147483857" r:id="rId40"/>
    <p:sldLayoutId id="2147483862" r:id="rId41"/>
    <p:sldLayoutId id="2147483771" r:id="rId42"/>
    <p:sldLayoutId id="2147483770" r:id="rId43"/>
    <p:sldLayoutId id="2147483764" r:id="rId44"/>
    <p:sldLayoutId id="2147483880" r:id="rId45"/>
  </p:sldLayoutIdLst>
  <p:hf sldNum="0"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Rounded MT Bold" panose="020F0704030504030204" pitchFamily="34" charset="77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accent3">
              <a:lumMod val="50000"/>
            </a:schemeClr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8132CD-3F40-9B45-9BEC-41C323E9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EF9FCF-9203-D04F-B3AD-BF439EF1A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88FC70-98CC-884B-9EAA-DFA0C6015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DEC02-0D6B-4441-ACE8-41A59F60CA7D}" type="datetimeFigureOut">
              <a:rPr lang="es-CO" smtClean="0"/>
              <a:t>1/02/2024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C6C511-0FB8-B243-9436-B759B93D8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B13B18-6F30-F347-8720-48F0D6441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FA266-F1FB-2A45-A8C7-CDF52A5F8F9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84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3" r:id="rId16"/>
    <p:sldLayoutId id="21474839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62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A237A1C-64A1-668A-05F8-2B871EA6BC51}"/>
              </a:ext>
            </a:extLst>
          </p:cNvPr>
          <p:cNvSpPr/>
          <p:nvPr/>
        </p:nvSpPr>
        <p:spPr>
          <a:xfrm rot="18649908">
            <a:off x="-2710883" y="3839434"/>
            <a:ext cx="5231757" cy="2055581"/>
          </a:xfrm>
          <a:prstGeom prst="roundRect">
            <a:avLst>
              <a:gd name="adj" fmla="val 50000"/>
            </a:avLst>
          </a:prstGeom>
          <a:solidFill>
            <a:srgbClr val="F86D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D157EF4-37EB-E726-1B25-B6D7AD28EA7F}"/>
              </a:ext>
            </a:extLst>
          </p:cNvPr>
          <p:cNvSpPr/>
          <p:nvPr/>
        </p:nvSpPr>
        <p:spPr>
          <a:xfrm rot="18649908">
            <a:off x="1766887" y="5786388"/>
            <a:ext cx="4003737" cy="1573086"/>
          </a:xfrm>
          <a:prstGeom prst="roundRect">
            <a:avLst>
              <a:gd name="adj" fmla="val 50000"/>
            </a:avLst>
          </a:prstGeom>
          <a:solidFill>
            <a:srgbClr val="4400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46BB7880-96AD-BD61-C53A-7E23EBD1FFB7}"/>
              </a:ext>
            </a:extLst>
          </p:cNvPr>
          <p:cNvSpPr txBox="1">
            <a:spLocks/>
          </p:cNvSpPr>
          <p:nvPr/>
        </p:nvSpPr>
        <p:spPr>
          <a:xfrm>
            <a:off x="5672783" y="1801399"/>
            <a:ext cx="6276755" cy="1836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 Rounded MT Bold" panose="020F0704030504030204" pitchFamily="34" charset="77"/>
                <a:ea typeface="+mj-ea"/>
                <a:cs typeface="Arial Narrow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s-ES" dirty="0">
                <a:solidFill>
                  <a:srgbClr val="45199E"/>
                </a:solidFill>
              </a:rPr>
              <a:t>Nuestros objetivos estratégicos (Visión)</a:t>
            </a:r>
          </a:p>
        </p:txBody>
      </p:sp>
      <p:pic>
        <p:nvPicPr>
          <p:cNvPr id="6" name="Imagen 5" descr="Imagen que contiene persona, naranja, hombre, sostener&#10;&#10;Descripción generada automáticamente">
            <a:extLst>
              <a:ext uri="{FF2B5EF4-FFF2-40B4-BE49-F238E27FC236}">
                <a16:creationId xmlns:a16="http://schemas.microsoft.com/office/drawing/2014/main" id="{34B389DB-D2D5-3F05-301D-BECF915E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751" y="1536151"/>
            <a:ext cx="6276755" cy="542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B0C499D-A5F9-1C0D-0ED2-32F7E2D3347D}"/>
              </a:ext>
            </a:extLst>
          </p:cNvPr>
          <p:cNvSpPr/>
          <p:nvPr/>
        </p:nvSpPr>
        <p:spPr>
          <a:xfrm rot="18649908">
            <a:off x="982680" y="5669796"/>
            <a:ext cx="4003737" cy="1573086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BE51625-5FCB-18AB-F952-CD775F482EB6}"/>
              </a:ext>
            </a:extLst>
          </p:cNvPr>
          <p:cNvCxnSpPr>
            <a:cxnSpLocks/>
          </p:cNvCxnSpPr>
          <p:nvPr/>
        </p:nvCxnSpPr>
        <p:spPr>
          <a:xfrm>
            <a:off x="5786284" y="3638136"/>
            <a:ext cx="5580055" cy="0"/>
          </a:xfrm>
          <a:prstGeom prst="line">
            <a:avLst/>
          </a:prstGeom>
          <a:ln w="28575">
            <a:solidFill>
              <a:srgbClr val="F86D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0C2C78FF-208E-C534-CE32-93551DD9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318" y="4330100"/>
            <a:ext cx="2113344" cy="211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5A280-E37A-BCCF-EAA3-213C935FE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Objetivos Estratégicos al 2030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5295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, Esquemático&#10;&#10;Descripción generada automáticamente">
            <a:extLst>
              <a:ext uri="{FF2B5EF4-FFF2-40B4-BE49-F238E27FC236}">
                <a16:creationId xmlns:a16="http://schemas.microsoft.com/office/drawing/2014/main" id="{AB2369E3-278D-4831-9148-C565A536B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" t="15863" r="2280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6074977-3039-AA32-86D1-9F78DA3A2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880" y="0"/>
            <a:ext cx="1341120" cy="134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20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FB7459-A9A0-31C5-3EA5-A7B1C8166C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3" b="80008"/>
          <a:stretch/>
        </p:blipFill>
        <p:spPr>
          <a:xfrm>
            <a:off x="0" y="486681"/>
            <a:ext cx="12221813" cy="16004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C9139B-9477-AB52-41E5-077A9127D120}"/>
              </a:ext>
            </a:extLst>
          </p:cNvPr>
          <p:cNvSpPr txBox="1"/>
          <p:nvPr/>
        </p:nvSpPr>
        <p:spPr>
          <a:xfrm>
            <a:off x="707571" y="2087120"/>
            <a:ext cx="161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P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ersonas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09B174-37E8-1D5D-9021-E571B2966AE8}"/>
              </a:ext>
            </a:extLst>
          </p:cNvPr>
          <p:cNvSpPr txBox="1"/>
          <p:nvPr/>
        </p:nvSpPr>
        <p:spPr>
          <a:xfrm>
            <a:off x="2590800" y="2099102"/>
            <a:ext cx="161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A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utonomía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54A9E8-71EC-3BB8-1FAF-083805FC7C73}"/>
              </a:ext>
            </a:extLst>
          </p:cNvPr>
          <p:cNvSpPr txBox="1"/>
          <p:nvPr/>
        </p:nvSpPr>
        <p:spPr>
          <a:xfrm>
            <a:off x="4348595" y="2099102"/>
            <a:ext cx="171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S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ostenibilidad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21EFD4-88AC-51B3-B68F-72A3226C5D75}"/>
              </a:ext>
            </a:extLst>
          </p:cNvPr>
          <p:cNvSpPr txBox="1"/>
          <p:nvPr/>
        </p:nvSpPr>
        <p:spPr>
          <a:xfrm>
            <a:off x="6464692" y="2114373"/>
            <a:ext cx="161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I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ntegridad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7EA741-CFDF-E3C8-B091-15E4D4A96B02}"/>
              </a:ext>
            </a:extLst>
          </p:cNvPr>
          <p:cNvSpPr txBox="1"/>
          <p:nvPr/>
        </p:nvSpPr>
        <p:spPr>
          <a:xfrm>
            <a:off x="8167563" y="2063236"/>
            <a:ext cx="1611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O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rientación a la Excelencia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D31776-15A8-7CFD-3AC6-60AFD1350D2B}"/>
              </a:ext>
            </a:extLst>
          </p:cNvPr>
          <p:cNvSpPr txBox="1"/>
          <p:nvPr/>
        </p:nvSpPr>
        <p:spPr>
          <a:xfrm>
            <a:off x="10105716" y="2087120"/>
            <a:ext cx="1611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i</a:t>
            </a:r>
            <a:r>
              <a:rPr lang="es-MX" sz="28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N</a:t>
            </a:r>
            <a:r>
              <a:rPr lang="es-MX" sz="1600" b="1" dirty="0">
                <a:solidFill>
                  <a:srgbClr val="7030A0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novación</a:t>
            </a:r>
            <a:endParaRPr lang="es-CO" sz="1600" b="1" dirty="0">
              <a:solidFill>
                <a:srgbClr val="7030A0"/>
              </a:solidFill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C887CD-C4DC-ADE4-9B0F-EB62744F4AAD}"/>
              </a:ext>
            </a:extLst>
          </p:cNvPr>
          <p:cNvSpPr txBox="1"/>
          <p:nvPr/>
        </p:nvSpPr>
        <p:spPr>
          <a:xfrm>
            <a:off x="443592" y="3201468"/>
            <a:ext cx="187506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Sumamos desde nuestra diversidad. </a:t>
            </a:r>
          </a:p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Volvemos realidad nuestro propósito. </a:t>
            </a:r>
          </a:p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Motor de la estrategia, A través de nuestro sello volvemos posible lo imposible y enfrentamos desafíos que al inicio creímos insuperables.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6EB428-749A-EF77-B7EB-B17943F30EFE}"/>
              </a:ext>
            </a:extLst>
          </p:cNvPr>
          <p:cNvSpPr txBox="1"/>
          <p:nvPr/>
        </p:nvSpPr>
        <p:spPr>
          <a:xfrm>
            <a:off x="2515589" y="3201468"/>
            <a:ext cx="1530342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Actuamos con objetividad. Basamos nuestras decisiones en principios técnicos. Respondemos con criterio y determinación a la confianza que nos depositó el país.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3CD398-4F7A-9C94-D42A-CFFFDE2D2A09}"/>
              </a:ext>
            </a:extLst>
          </p:cNvPr>
          <p:cNvSpPr txBox="1"/>
          <p:nvPr/>
        </p:nvSpPr>
        <p:spPr>
          <a:xfrm>
            <a:off x="4345041" y="3208207"/>
            <a:ext cx="157081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Estamos comprometidos con el planeta. Diseñamos y desarrollamos soluciones innovadoras y de base tecnológica que contribuye a la acción climática, a optimizar el uso de los recursos y al desarrollo sostenible.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2184235-5E6D-5DFE-199B-6A0D0F5C822E}"/>
              </a:ext>
            </a:extLst>
          </p:cNvPr>
          <p:cNvSpPr txBox="1"/>
          <p:nvPr/>
        </p:nvSpPr>
        <p:spPr>
          <a:xfrm>
            <a:off x="6276142" y="3208207"/>
            <a:ext cx="148098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Los principios guían nuestra acción.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Nuestro primer deber es con la ética.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Declaramos nuestros posibles conflictos de interés y somos corresponsables con los controles</a:t>
            </a:r>
            <a:r>
              <a:rPr kumimoji="0" lang="es-CO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7D85E8-F34C-43BF-13AC-DA334E73B938}"/>
              </a:ext>
            </a:extLst>
          </p:cNvPr>
          <p:cNvSpPr txBox="1"/>
          <p:nvPr/>
        </p:nvSpPr>
        <p:spPr>
          <a:xfrm>
            <a:off x="7855589" y="3208207"/>
            <a:ext cx="2038102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Evolucionamos hacia la búsqueda de la excelencia integral, considerando todos los frentes e impactos, los grupos de interés, diferentes horizontes de tiempo, la humanización de los valores y el alineamiento con el propósito para la toma de decisiones.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6553663-64E0-1DBB-651A-7BC749AEE9F8}"/>
              </a:ext>
            </a:extLst>
          </p:cNvPr>
          <p:cNvSpPr txBox="1"/>
          <p:nvPr/>
        </p:nvSpPr>
        <p:spPr>
          <a:xfrm>
            <a:off x="9992157" y="3208207"/>
            <a:ext cx="187673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Desafiamos el status quo. Experimentamos con valentía para generar nuevas soluciones. Buscamos formas más efectivas de lograr más y mejores resultados en beneficio de nuestro país.</a:t>
            </a:r>
          </a:p>
        </p:txBody>
      </p:sp>
    </p:spTree>
    <p:extLst>
      <p:ext uri="{BB962C8B-B14F-4D97-AF65-F5344CB8AC3E}">
        <p14:creationId xmlns:p14="http://schemas.microsoft.com/office/powerpoint/2010/main" val="3355532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D1AB25-BAC6-887C-D088-37B2F5080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3" b="12674"/>
          <a:stretch/>
        </p:blipFill>
        <p:spPr>
          <a:xfrm>
            <a:off x="-1711569" y="-610217"/>
            <a:ext cx="14184924" cy="797902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0BCF787-09E6-19F0-16FE-ACA58FC7D4F8}"/>
              </a:ext>
            </a:extLst>
          </p:cNvPr>
          <p:cNvSpPr/>
          <p:nvPr/>
        </p:nvSpPr>
        <p:spPr>
          <a:xfrm>
            <a:off x="0" y="-1"/>
            <a:ext cx="12191995" cy="6858001"/>
          </a:xfrm>
          <a:prstGeom prst="rect">
            <a:avLst/>
          </a:prstGeom>
          <a:solidFill>
            <a:srgbClr val="410099">
              <a:alpha val="824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A31D0B3F-CC6C-24F0-F7C0-AF2551E45CAD}"/>
              </a:ext>
            </a:extLst>
          </p:cNvPr>
          <p:cNvSpPr/>
          <p:nvPr/>
        </p:nvSpPr>
        <p:spPr>
          <a:xfrm>
            <a:off x="575824" y="1450147"/>
            <a:ext cx="3999522" cy="23057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D6C7CE4-CC8C-A68C-2B47-5557C868D41F}"/>
              </a:ext>
            </a:extLst>
          </p:cNvPr>
          <p:cNvSpPr txBox="1"/>
          <p:nvPr/>
        </p:nvSpPr>
        <p:spPr>
          <a:xfrm>
            <a:off x="905816" y="1610734"/>
            <a:ext cx="3142008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srgbClr val="FF6A13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 panose="020B0604020202020204" pitchFamily="34" charset="0"/>
              </a:rPr>
              <a:t>Valor a la sociedad</a:t>
            </a:r>
            <a:endParaRPr lang="es-MX" sz="1400">
              <a:solidFill>
                <a:srgbClr val="FF6A13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1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Realizar, articular y desarrollar propuestas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soluciones de impacto en beneficio del sector para estar preparados en la transición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transformación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5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la Alianza Sector Eléctrico Carbono neutral, ASECN, en los agentes del mercado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gobierno nacional; y evitar y reducir 1350 toneladas de CO2 propias de XM.</a:t>
            </a:r>
          </a:p>
        </p:txBody>
      </p:sp>
      <p:grpSp>
        <p:nvGrpSpPr>
          <p:cNvPr id="7" name="LogoReserva">
            <a:extLst>
              <a:ext uri="{FF2B5EF4-FFF2-40B4-BE49-F238E27FC236}">
                <a16:creationId xmlns:a16="http://schemas.microsoft.com/office/drawing/2014/main" id="{66010FBB-1FDB-443E-35CF-0CF4B7EDE749}"/>
              </a:ext>
            </a:extLst>
          </p:cNvPr>
          <p:cNvGrpSpPr/>
          <p:nvPr/>
        </p:nvGrpSpPr>
        <p:grpSpPr>
          <a:xfrm>
            <a:off x="10647808" y="0"/>
            <a:ext cx="1544191" cy="1384295"/>
            <a:chOff x="10647808" y="0"/>
            <a:chExt cx="1544191" cy="1384295"/>
          </a:xfrm>
        </p:grpSpPr>
        <p:sp>
          <p:nvSpPr>
            <p:cNvPr id="8" name="Redondear rectángulo de esquina del mismo lado 7">
              <a:extLst>
                <a:ext uri="{FF2B5EF4-FFF2-40B4-BE49-F238E27FC236}">
                  <a16:creationId xmlns:a16="http://schemas.microsoft.com/office/drawing/2014/main" id="{2917056D-86E2-2CA0-9FBD-5887DCF60A65}"/>
                </a:ext>
              </a:extLst>
            </p:cNvPr>
            <p:cNvSpPr/>
            <p:nvPr/>
          </p:nvSpPr>
          <p:spPr>
            <a:xfrm rot="16200000">
              <a:off x="10898996" y="-79949"/>
              <a:ext cx="1041816" cy="15441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9" name="Gráfico 2">
              <a:extLst>
                <a:ext uri="{FF2B5EF4-FFF2-40B4-BE49-F238E27FC236}">
                  <a16:creationId xmlns:a16="http://schemas.microsoft.com/office/drawing/2014/main" id="{888CB81F-3A1A-204B-308F-9199F3FC0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807700" y="0"/>
              <a:ext cx="1384295" cy="1384295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1507F2-348C-05C9-CD7A-7372F45697A2}"/>
              </a:ext>
            </a:extLst>
          </p:cNvPr>
          <p:cNvSpPr txBox="1"/>
          <p:nvPr/>
        </p:nvSpPr>
        <p:spPr>
          <a:xfrm>
            <a:off x="3280228" y="333388"/>
            <a:ext cx="5631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2000" kern="0">
                <a:solidFill>
                  <a:schemeClr val="bg1"/>
                </a:solidFill>
                <a:latin typeface="Arial Rounded MT Bold" panose="020F0704030504030204" pitchFamily="34" charset="77"/>
                <a:cs typeface="Arial"/>
                <a:sym typeface="Arial"/>
              </a:rPr>
              <a:t>Esto nos llevó en XM </a:t>
            </a:r>
            <a:r>
              <a:rPr kumimoji="0" lang="es-CO" sz="20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/>
                <a:sym typeface="Arial"/>
              </a:rPr>
              <a:t>a definir la pasión como el centro de nuestra estrategia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11CAB37-B2EE-9D0E-085A-60E620F9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649" y="-1380102"/>
            <a:ext cx="2500004" cy="2392348"/>
          </a:xfrm>
          <a:prstGeom prst="rect">
            <a:avLst/>
          </a:prstGeom>
        </p:spPr>
      </p:pic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6C374DEE-4F86-51C8-215C-6E24CE7F8CA7}"/>
              </a:ext>
            </a:extLst>
          </p:cNvPr>
          <p:cNvSpPr/>
          <p:nvPr/>
        </p:nvSpPr>
        <p:spPr>
          <a:xfrm>
            <a:off x="7673310" y="1450147"/>
            <a:ext cx="3999522" cy="23057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FE9E37-0133-EE2D-D900-17BD19367E58}"/>
              </a:ext>
            </a:extLst>
          </p:cNvPr>
          <p:cNvSpPr txBox="1"/>
          <p:nvPr/>
        </p:nvSpPr>
        <p:spPr>
          <a:xfrm>
            <a:off x="8138167" y="2083293"/>
            <a:ext cx="3142008" cy="961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srgbClr val="2AD2C9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 panose="020B0604020202020204" pitchFamily="34" charset="0"/>
              </a:rPr>
              <a:t>Valor al mercado</a:t>
            </a:r>
            <a:endParaRPr lang="es-MX" sz="1400">
              <a:solidFill>
                <a:srgbClr val="2AD2C9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1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 altos estándares de seguridad, confiabilidad y economía y un índice de excelencia integral de al menos 90%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91D18959-2260-4842-2005-79D89B835089}"/>
              </a:ext>
            </a:extLst>
          </p:cNvPr>
          <p:cNvSpPr/>
          <p:nvPr/>
        </p:nvSpPr>
        <p:spPr>
          <a:xfrm>
            <a:off x="7673310" y="3992179"/>
            <a:ext cx="3999522" cy="23057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3FC6A50D-21A9-29F6-73EC-5DB8398B77E4}"/>
              </a:ext>
            </a:extLst>
          </p:cNvPr>
          <p:cNvSpPr/>
          <p:nvPr/>
        </p:nvSpPr>
        <p:spPr>
          <a:xfrm>
            <a:off x="575824" y="4005777"/>
            <a:ext cx="3999522" cy="23057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846E0A7-497B-BD3A-0F00-A667F9EF7631}"/>
              </a:ext>
            </a:extLst>
          </p:cNvPr>
          <p:cNvSpPr txBox="1"/>
          <p:nvPr/>
        </p:nvSpPr>
        <p:spPr>
          <a:xfrm>
            <a:off x="1347851" y="4589660"/>
            <a:ext cx="2257938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>
                <a:ln>
                  <a:noFill/>
                </a:ln>
                <a:solidFill>
                  <a:srgbClr val="00966C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 panose="020B0604020202020204" pitchFamily="34" charset="0"/>
              </a:rPr>
              <a:t>Valor al talento</a:t>
            </a:r>
            <a:endParaRPr lang="es-MX" sz="1400">
              <a:solidFill>
                <a:srgbClr val="00966C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10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5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Contar con el talento requerido para responder a los retos actuales y futuros de XM.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5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95E3496-6B4F-0B6B-CB9E-4D0F5D55280A}"/>
              </a:ext>
            </a:extLst>
          </p:cNvPr>
          <p:cNvSpPr/>
          <p:nvPr/>
        </p:nvSpPr>
        <p:spPr>
          <a:xfrm>
            <a:off x="3902826" y="1822417"/>
            <a:ext cx="4362168" cy="436216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40161" dist="38100" dir="8100000" algn="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1335ADD-A245-5673-FE08-11A69A7D2C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16562" y="1961116"/>
            <a:ext cx="3558875" cy="3751928"/>
          </a:xfrm>
          <a:prstGeom prst="rect">
            <a:avLst/>
          </a:prstGeom>
          <a:effectLst/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0FE056FB-63FC-BFBF-F82A-7F91B04DFCDF}"/>
              </a:ext>
            </a:extLst>
          </p:cNvPr>
          <p:cNvGrpSpPr/>
          <p:nvPr/>
        </p:nvGrpSpPr>
        <p:grpSpPr>
          <a:xfrm>
            <a:off x="4385077" y="2612275"/>
            <a:ext cx="3397667" cy="2780225"/>
            <a:chOff x="5850752" y="1592126"/>
            <a:chExt cx="4464893" cy="3653508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050B4418-365B-EDFE-814B-E7DACB400E22}"/>
                </a:ext>
              </a:extLst>
            </p:cNvPr>
            <p:cNvGrpSpPr/>
            <p:nvPr/>
          </p:nvGrpSpPr>
          <p:grpSpPr>
            <a:xfrm>
              <a:off x="5850752" y="2807269"/>
              <a:ext cx="2458813" cy="1243462"/>
              <a:chOff x="3985598" y="2631142"/>
              <a:chExt cx="2873794" cy="1453322"/>
            </a:xfrm>
          </p:grpSpPr>
          <p:sp>
            <p:nvSpPr>
              <p:cNvPr id="26" name="Rectángulo redondeado 16">
                <a:extLst>
                  <a:ext uri="{FF2B5EF4-FFF2-40B4-BE49-F238E27FC236}">
                    <a16:creationId xmlns:a16="http://schemas.microsoft.com/office/drawing/2014/main" id="{13A42E50-93DC-AA99-1704-B2B36CD4E263}"/>
                  </a:ext>
                </a:extLst>
              </p:cNvPr>
              <p:cNvSpPr/>
              <p:nvPr/>
            </p:nvSpPr>
            <p:spPr>
              <a:xfrm>
                <a:off x="4066269" y="2631142"/>
                <a:ext cx="2793123" cy="1453322"/>
              </a:xfrm>
              <a:custGeom>
                <a:avLst/>
                <a:gdLst>
                  <a:gd name="connsiteX0" fmla="*/ 0 w 2378223"/>
                  <a:gd name="connsiteY0" fmla="*/ 519350 h 1038699"/>
                  <a:gd name="connsiteX1" fmla="*/ 519350 w 2378223"/>
                  <a:gd name="connsiteY1" fmla="*/ 0 h 1038699"/>
                  <a:gd name="connsiteX2" fmla="*/ 1858874 w 2378223"/>
                  <a:gd name="connsiteY2" fmla="*/ 0 h 1038699"/>
                  <a:gd name="connsiteX3" fmla="*/ 2378224 w 2378223"/>
                  <a:gd name="connsiteY3" fmla="*/ 519350 h 1038699"/>
                  <a:gd name="connsiteX4" fmla="*/ 2378223 w 2378223"/>
                  <a:gd name="connsiteY4" fmla="*/ 519350 h 1038699"/>
                  <a:gd name="connsiteX5" fmla="*/ 1858873 w 2378223"/>
                  <a:gd name="connsiteY5" fmla="*/ 1038700 h 1038699"/>
                  <a:gd name="connsiteX6" fmla="*/ 519350 w 2378223"/>
                  <a:gd name="connsiteY6" fmla="*/ 1038699 h 1038699"/>
                  <a:gd name="connsiteX7" fmla="*/ 0 w 2378223"/>
                  <a:gd name="connsiteY7" fmla="*/ 519349 h 1038699"/>
                  <a:gd name="connsiteX8" fmla="*/ 0 w 2378223"/>
                  <a:gd name="connsiteY8" fmla="*/ 519350 h 1038699"/>
                  <a:gd name="connsiteX0" fmla="*/ 0 w 2378224"/>
                  <a:gd name="connsiteY0" fmla="*/ 519350 h 1038700"/>
                  <a:gd name="connsiteX1" fmla="*/ 519350 w 2378224"/>
                  <a:gd name="connsiteY1" fmla="*/ 0 h 1038700"/>
                  <a:gd name="connsiteX2" fmla="*/ 1858874 w 2378224"/>
                  <a:gd name="connsiteY2" fmla="*/ 0 h 1038700"/>
                  <a:gd name="connsiteX3" fmla="*/ 2378224 w 2378224"/>
                  <a:gd name="connsiteY3" fmla="*/ 519350 h 1038700"/>
                  <a:gd name="connsiteX4" fmla="*/ 1832791 w 2378224"/>
                  <a:gd name="connsiteY4" fmla="*/ 535392 h 1038700"/>
                  <a:gd name="connsiteX5" fmla="*/ 1858873 w 2378224"/>
                  <a:gd name="connsiteY5" fmla="*/ 1038700 h 1038700"/>
                  <a:gd name="connsiteX6" fmla="*/ 519350 w 2378224"/>
                  <a:gd name="connsiteY6" fmla="*/ 1038699 h 1038700"/>
                  <a:gd name="connsiteX7" fmla="*/ 0 w 2378224"/>
                  <a:gd name="connsiteY7" fmla="*/ 519349 h 1038700"/>
                  <a:gd name="connsiteX8" fmla="*/ 0 w 2378224"/>
                  <a:gd name="connsiteY8" fmla="*/ 519350 h 1038700"/>
                  <a:gd name="connsiteX0" fmla="*/ 0 w 1992330"/>
                  <a:gd name="connsiteY0" fmla="*/ 519350 h 1038700"/>
                  <a:gd name="connsiteX1" fmla="*/ 519350 w 1992330"/>
                  <a:gd name="connsiteY1" fmla="*/ 0 h 1038700"/>
                  <a:gd name="connsiteX2" fmla="*/ 1858874 w 1992330"/>
                  <a:gd name="connsiteY2" fmla="*/ 0 h 1038700"/>
                  <a:gd name="connsiteX3" fmla="*/ 1880918 w 1992330"/>
                  <a:gd name="connsiteY3" fmla="*/ 519350 h 1038700"/>
                  <a:gd name="connsiteX4" fmla="*/ 1832791 w 1992330"/>
                  <a:gd name="connsiteY4" fmla="*/ 535392 h 1038700"/>
                  <a:gd name="connsiteX5" fmla="*/ 1858873 w 1992330"/>
                  <a:gd name="connsiteY5" fmla="*/ 1038700 h 1038700"/>
                  <a:gd name="connsiteX6" fmla="*/ 519350 w 1992330"/>
                  <a:gd name="connsiteY6" fmla="*/ 1038699 h 1038700"/>
                  <a:gd name="connsiteX7" fmla="*/ 0 w 1992330"/>
                  <a:gd name="connsiteY7" fmla="*/ 519349 h 1038700"/>
                  <a:gd name="connsiteX8" fmla="*/ 0 w 1992330"/>
                  <a:gd name="connsiteY8" fmla="*/ 519350 h 1038700"/>
                  <a:gd name="connsiteX0" fmla="*/ 0 w 1996265"/>
                  <a:gd name="connsiteY0" fmla="*/ 519350 h 1038700"/>
                  <a:gd name="connsiteX1" fmla="*/ 519350 w 1996265"/>
                  <a:gd name="connsiteY1" fmla="*/ 0 h 1038700"/>
                  <a:gd name="connsiteX2" fmla="*/ 1858874 w 1996265"/>
                  <a:gd name="connsiteY2" fmla="*/ 0 h 1038700"/>
                  <a:gd name="connsiteX3" fmla="*/ 1880918 w 1996265"/>
                  <a:gd name="connsiteY3" fmla="*/ 519350 h 1038700"/>
                  <a:gd name="connsiteX4" fmla="*/ 1832791 w 1996265"/>
                  <a:gd name="connsiteY4" fmla="*/ 535392 h 1038700"/>
                  <a:gd name="connsiteX5" fmla="*/ 1858873 w 1996265"/>
                  <a:gd name="connsiteY5" fmla="*/ 1038700 h 1038700"/>
                  <a:gd name="connsiteX6" fmla="*/ 519350 w 1996265"/>
                  <a:gd name="connsiteY6" fmla="*/ 1038699 h 1038700"/>
                  <a:gd name="connsiteX7" fmla="*/ 0 w 1996265"/>
                  <a:gd name="connsiteY7" fmla="*/ 519349 h 1038700"/>
                  <a:gd name="connsiteX8" fmla="*/ 0 w 1996265"/>
                  <a:gd name="connsiteY8" fmla="*/ 519350 h 103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6265" h="1038700">
                    <a:moveTo>
                      <a:pt x="0" y="519350"/>
                    </a:moveTo>
                    <a:cubicBezTo>
                      <a:pt x="0" y="232521"/>
                      <a:pt x="232521" y="0"/>
                      <a:pt x="519350" y="0"/>
                    </a:cubicBezTo>
                    <a:lnTo>
                      <a:pt x="1858874" y="0"/>
                    </a:lnTo>
                    <a:cubicBezTo>
                      <a:pt x="2145703" y="0"/>
                      <a:pt x="1896960" y="40016"/>
                      <a:pt x="1880918" y="519350"/>
                    </a:cubicBezTo>
                    <a:lnTo>
                      <a:pt x="1832791" y="535392"/>
                    </a:lnTo>
                    <a:cubicBezTo>
                      <a:pt x="1832791" y="822221"/>
                      <a:pt x="2145702" y="1038700"/>
                      <a:pt x="1858873" y="1038700"/>
                    </a:cubicBezTo>
                    <a:lnTo>
                      <a:pt x="519350" y="1038699"/>
                    </a:lnTo>
                    <a:cubicBezTo>
                      <a:pt x="232521" y="1038699"/>
                      <a:pt x="0" y="806178"/>
                      <a:pt x="0" y="519349"/>
                    </a:cubicBezTo>
                    <a:lnTo>
                      <a:pt x="0" y="519350"/>
                    </a:lnTo>
                    <a:close/>
                  </a:path>
                </a:pathLst>
              </a:custGeom>
              <a:solidFill>
                <a:srgbClr val="FF6A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442F738E-39B6-504B-855B-9CC25597D168}"/>
                  </a:ext>
                </a:extLst>
              </p:cNvPr>
              <p:cNvSpPr/>
              <p:nvPr/>
            </p:nvSpPr>
            <p:spPr>
              <a:xfrm>
                <a:off x="3985598" y="3173578"/>
                <a:ext cx="1410013" cy="3867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Valor a la sociedad</a:t>
                </a: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8FDDC73-4DD5-86EA-FE11-BC9A6AD965BA}"/>
                </a:ext>
              </a:extLst>
            </p:cNvPr>
            <p:cNvGrpSpPr/>
            <p:nvPr/>
          </p:nvGrpSpPr>
          <p:grpSpPr>
            <a:xfrm>
              <a:off x="7641117" y="2807269"/>
              <a:ext cx="2674528" cy="1243462"/>
              <a:chOff x="5782194" y="2631141"/>
              <a:chExt cx="3125913" cy="1453322"/>
            </a:xfrm>
          </p:grpSpPr>
          <p:sp>
            <p:nvSpPr>
              <p:cNvPr id="24" name="Rectángulo redondeado 16">
                <a:extLst>
                  <a:ext uri="{FF2B5EF4-FFF2-40B4-BE49-F238E27FC236}">
                    <a16:creationId xmlns:a16="http://schemas.microsoft.com/office/drawing/2014/main" id="{09DAFF40-184F-59E7-ADFB-85B2A640DB4A}"/>
                  </a:ext>
                </a:extLst>
              </p:cNvPr>
              <p:cNvSpPr/>
              <p:nvPr/>
            </p:nvSpPr>
            <p:spPr>
              <a:xfrm rot="10800000">
                <a:off x="5782194" y="2631141"/>
                <a:ext cx="2793124" cy="1453322"/>
              </a:xfrm>
              <a:custGeom>
                <a:avLst/>
                <a:gdLst>
                  <a:gd name="connsiteX0" fmla="*/ 0 w 2378223"/>
                  <a:gd name="connsiteY0" fmla="*/ 519350 h 1038699"/>
                  <a:gd name="connsiteX1" fmla="*/ 519350 w 2378223"/>
                  <a:gd name="connsiteY1" fmla="*/ 0 h 1038699"/>
                  <a:gd name="connsiteX2" fmla="*/ 1858874 w 2378223"/>
                  <a:gd name="connsiteY2" fmla="*/ 0 h 1038699"/>
                  <a:gd name="connsiteX3" fmla="*/ 2378224 w 2378223"/>
                  <a:gd name="connsiteY3" fmla="*/ 519350 h 1038699"/>
                  <a:gd name="connsiteX4" fmla="*/ 2378223 w 2378223"/>
                  <a:gd name="connsiteY4" fmla="*/ 519350 h 1038699"/>
                  <a:gd name="connsiteX5" fmla="*/ 1858873 w 2378223"/>
                  <a:gd name="connsiteY5" fmla="*/ 1038700 h 1038699"/>
                  <a:gd name="connsiteX6" fmla="*/ 519350 w 2378223"/>
                  <a:gd name="connsiteY6" fmla="*/ 1038699 h 1038699"/>
                  <a:gd name="connsiteX7" fmla="*/ 0 w 2378223"/>
                  <a:gd name="connsiteY7" fmla="*/ 519349 h 1038699"/>
                  <a:gd name="connsiteX8" fmla="*/ 0 w 2378223"/>
                  <a:gd name="connsiteY8" fmla="*/ 519350 h 1038699"/>
                  <a:gd name="connsiteX0" fmla="*/ 0 w 2378224"/>
                  <a:gd name="connsiteY0" fmla="*/ 519350 h 1038700"/>
                  <a:gd name="connsiteX1" fmla="*/ 519350 w 2378224"/>
                  <a:gd name="connsiteY1" fmla="*/ 0 h 1038700"/>
                  <a:gd name="connsiteX2" fmla="*/ 1858874 w 2378224"/>
                  <a:gd name="connsiteY2" fmla="*/ 0 h 1038700"/>
                  <a:gd name="connsiteX3" fmla="*/ 2378224 w 2378224"/>
                  <a:gd name="connsiteY3" fmla="*/ 519350 h 1038700"/>
                  <a:gd name="connsiteX4" fmla="*/ 1832791 w 2378224"/>
                  <a:gd name="connsiteY4" fmla="*/ 535392 h 1038700"/>
                  <a:gd name="connsiteX5" fmla="*/ 1858873 w 2378224"/>
                  <a:gd name="connsiteY5" fmla="*/ 1038700 h 1038700"/>
                  <a:gd name="connsiteX6" fmla="*/ 519350 w 2378224"/>
                  <a:gd name="connsiteY6" fmla="*/ 1038699 h 1038700"/>
                  <a:gd name="connsiteX7" fmla="*/ 0 w 2378224"/>
                  <a:gd name="connsiteY7" fmla="*/ 519349 h 1038700"/>
                  <a:gd name="connsiteX8" fmla="*/ 0 w 2378224"/>
                  <a:gd name="connsiteY8" fmla="*/ 519350 h 1038700"/>
                  <a:gd name="connsiteX0" fmla="*/ 0 w 1992330"/>
                  <a:gd name="connsiteY0" fmla="*/ 519350 h 1038700"/>
                  <a:gd name="connsiteX1" fmla="*/ 519350 w 1992330"/>
                  <a:gd name="connsiteY1" fmla="*/ 0 h 1038700"/>
                  <a:gd name="connsiteX2" fmla="*/ 1858874 w 1992330"/>
                  <a:gd name="connsiteY2" fmla="*/ 0 h 1038700"/>
                  <a:gd name="connsiteX3" fmla="*/ 1880918 w 1992330"/>
                  <a:gd name="connsiteY3" fmla="*/ 519350 h 1038700"/>
                  <a:gd name="connsiteX4" fmla="*/ 1832791 w 1992330"/>
                  <a:gd name="connsiteY4" fmla="*/ 535392 h 1038700"/>
                  <a:gd name="connsiteX5" fmla="*/ 1858873 w 1992330"/>
                  <a:gd name="connsiteY5" fmla="*/ 1038700 h 1038700"/>
                  <a:gd name="connsiteX6" fmla="*/ 519350 w 1992330"/>
                  <a:gd name="connsiteY6" fmla="*/ 1038699 h 1038700"/>
                  <a:gd name="connsiteX7" fmla="*/ 0 w 1992330"/>
                  <a:gd name="connsiteY7" fmla="*/ 519349 h 1038700"/>
                  <a:gd name="connsiteX8" fmla="*/ 0 w 1992330"/>
                  <a:gd name="connsiteY8" fmla="*/ 519350 h 1038700"/>
                  <a:gd name="connsiteX0" fmla="*/ 0 w 1996265"/>
                  <a:gd name="connsiteY0" fmla="*/ 519350 h 1038700"/>
                  <a:gd name="connsiteX1" fmla="*/ 519350 w 1996265"/>
                  <a:gd name="connsiteY1" fmla="*/ 0 h 1038700"/>
                  <a:gd name="connsiteX2" fmla="*/ 1858874 w 1996265"/>
                  <a:gd name="connsiteY2" fmla="*/ 0 h 1038700"/>
                  <a:gd name="connsiteX3" fmla="*/ 1880918 w 1996265"/>
                  <a:gd name="connsiteY3" fmla="*/ 519350 h 1038700"/>
                  <a:gd name="connsiteX4" fmla="*/ 1832791 w 1996265"/>
                  <a:gd name="connsiteY4" fmla="*/ 535392 h 1038700"/>
                  <a:gd name="connsiteX5" fmla="*/ 1858873 w 1996265"/>
                  <a:gd name="connsiteY5" fmla="*/ 1038700 h 1038700"/>
                  <a:gd name="connsiteX6" fmla="*/ 519350 w 1996265"/>
                  <a:gd name="connsiteY6" fmla="*/ 1038699 h 1038700"/>
                  <a:gd name="connsiteX7" fmla="*/ 0 w 1996265"/>
                  <a:gd name="connsiteY7" fmla="*/ 519349 h 1038700"/>
                  <a:gd name="connsiteX8" fmla="*/ 0 w 1996265"/>
                  <a:gd name="connsiteY8" fmla="*/ 519350 h 103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6265" h="1038700">
                    <a:moveTo>
                      <a:pt x="0" y="519350"/>
                    </a:moveTo>
                    <a:cubicBezTo>
                      <a:pt x="0" y="232521"/>
                      <a:pt x="232521" y="0"/>
                      <a:pt x="519350" y="0"/>
                    </a:cubicBezTo>
                    <a:lnTo>
                      <a:pt x="1858874" y="0"/>
                    </a:lnTo>
                    <a:cubicBezTo>
                      <a:pt x="2145703" y="0"/>
                      <a:pt x="1896960" y="40016"/>
                      <a:pt x="1880918" y="519350"/>
                    </a:cubicBezTo>
                    <a:lnTo>
                      <a:pt x="1832791" y="535392"/>
                    </a:lnTo>
                    <a:cubicBezTo>
                      <a:pt x="1832791" y="822221"/>
                      <a:pt x="2145702" y="1038700"/>
                      <a:pt x="1858873" y="1038700"/>
                    </a:cubicBezTo>
                    <a:lnTo>
                      <a:pt x="519350" y="1038699"/>
                    </a:lnTo>
                    <a:cubicBezTo>
                      <a:pt x="232521" y="1038699"/>
                      <a:pt x="0" y="806178"/>
                      <a:pt x="0" y="519349"/>
                    </a:cubicBezTo>
                    <a:lnTo>
                      <a:pt x="0" y="519350"/>
                    </a:lnTo>
                    <a:close/>
                  </a:path>
                </a:pathLst>
              </a:custGeom>
              <a:solidFill>
                <a:srgbClr val="41009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02824080-F4F3-B3D0-F6FB-36F5518C4BD2}"/>
                  </a:ext>
                </a:extLst>
              </p:cNvPr>
              <p:cNvSpPr/>
              <p:nvPr/>
            </p:nvSpPr>
            <p:spPr>
              <a:xfrm>
                <a:off x="7252478" y="3155234"/>
                <a:ext cx="1655629" cy="35303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Valor</a:t>
                </a:r>
              </a:p>
              <a:p>
                <a:pPr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empresarial</a:t>
                </a: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B1D7A5D-D699-5149-22F1-3B2852C7A1D2}"/>
                </a:ext>
              </a:extLst>
            </p:cNvPr>
            <p:cNvGrpSpPr/>
            <p:nvPr/>
          </p:nvGrpSpPr>
          <p:grpSpPr>
            <a:xfrm>
              <a:off x="7352743" y="2855839"/>
              <a:ext cx="1243462" cy="2389795"/>
              <a:chOff x="5442165" y="2809305"/>
              <a:chExt cx="1453322" cy="2793122"/>
            </a:xfrm>
          </p:grpSpPr>
          <p:sp>
            <p:nvSpPr>
              <p:cNvPr id="22" name="Rectángulo redondeado 16">
                <a:extLst>
                  <a:ext uri="{FF2B5EF4-FFF2-40B4-BE49-F238E27FC236}">
                    <a16:creationId xmlns:a16="http://schemas.microsoft.com/office/drawing/2014/main" id="{68290930-F3F1-B51C-79BD-85D805A6FBA1}"/>
                  </a:ext>
                </a:extLst>
              </p:cNvPr>
              <p:cNvSpPr/>
              <p:nvPr/>
            </p:nvSpPr>
            <p:spPr>
              <a:xfrm rot="16200000" flipV="1">
                <a:off x="4772265" y="3479205"/>
                <a:ext cx="2793122" cy="1453322"/>
              </a:xfrm>
              <a:custGeom>
                <a:avLst/>
                <a:gdLst>
                  <a:gd name="connsiteX0" fmla="*/ 0 w 2378223"/>
                  <a:gd name="connsiteY0" fmla="*/ 519350 h 1038699"/>
                  <a:gd name="connsiteX1" fmla="*/ 519350 w 2378223"/>
                  <a:gd name="connsiteY1" fmla="*/ 0 h 1038699"/>
                  <a:gd name="connsiteX2" fmla="*/ 1858874 w 2378223"/>
                  <a:gd name="connsiteY2" fmla="*/ 0 h 1038699"/>
                  <a:gd name="connsiteX3" fmla="*/ 2378224 w 2378223"/>
                  <a:gd name="connsiteY3" fmla="*/ 519350 h 1038699"/>
                  <a:gd name="connsiteX4" fmla="*/ 2378223 w 2378223"/>
                  <a:gd name="connsiteY4" fmla="*/ 519350 h 1038699"/>
                  <a:gd name="connsiteX5" fmla="*/ 1858873 w 2378223"/>
                  <a:gd name="connsiteY5" fmla="*/ 1038700 h 1038699"/>
                  <a:gd name="connsiteX6" fmla="*/ 519350 w 2378223"/>
                  <a:gd name="connsiteY6" fmla="*/ 1038699 h 1038699"/>
                  <a:gd name="connsiteX7" fmla="*/ 0 w 2378223"/>
                  <a:gd name="connsiteY7" fmla="*/ 519349 h 1038699"/>
                  <a:gd name="connsiteX8" fmla="*/ 0 w 2378223"/>
                  <a:gd name="connsiteY8" fmla="*/ 519350 h 1038699"/>
                  <a:gd name="connsiteX0" fmla="*/ 0 w 2378224"/>
                  <a:gd name="connsiteY0" fmla="*/ 519350 h 1038700"/>
                  <a:gd name="connsiteX1" fmla="*/ 519350 w 2378224"/>
                  <a:gd name="connsiteY1" fmla="*/ 0 h 1038700"/>
                  <a:gd name="connsiteX2" fmla="*/ 1858874 w 2378224"/>
                  <a:gd name="connsiteY2" fmla="*/ 0 h 1038700"/>
                  <a:gd name="connsiteX3" fmla="*/ 2378224 w 2378224"/>
                  <a:gd name="connsiteY3" fmla="*/ 519350 h 1038700"/>
                  <a:gd name="connsiteX4" fmla="*/ 1832791 w 2378224"/>
                  <a:gd name="connsiteY4" fmla="*/ 535392 h 1038700"/>
                  <a:gd name="connsiteX5" fmla="*/ 1858873 w 2378224"/>
                  <a:gd name="connsiteY5" fmla="*/ 1038700 h 1038700"/>
                  <a:gd name="connsiteX6" fmla="*/ 519350 w 2378224"/>
                  <a:gd name="connsiteY6" fmla="*/ 1038699 h 1038700"/>
                  <a:gd name="connsiteX7" fmla="*/ 0 w 2378224"/>
                  <a:gd name="connsiteY7" fmla="*/ 519349 h 1038700"/>
                  <a:gd name="connsiteX8" fmla="*/ 0 w 2378224"/>
                  <a:gd name="connsiteY8" fmla="*/ 519350 h 1038700"/>
                  <a:gd name="connsiteX0" fmla="*/ 0 w 1992330"/>
                  <a:gd name="connsiteY0" fmla="*/ 519350 h 1038700"/>
                  <a:gd name="connsiteX1" fmla="*/ 519350 w 1992330"/>
                  <a:gd name="connsiteY1" fmla="*/ 0 h 1038700"/>
                  <a:gd name="connsiteX2" fmla="*/ 1858874 w 1992330"/>
                  <a:gd name="connsiteY2" fmla="*/ 0 h 1038700"/>
                  <a:gd name="connsiteX3" fmla="*/ 1880918 w 1992330"/>
                  <a:gd name="connsiteY3" fmla="*/ 519350 h 1038700"/>
                  <a:gd name="connsiteX4" fmla="*/ 1832791 w 1992330"/>
                  <a:gd name="connsiteY4" fmla="*/ 535392 h 1038700"/>
                  <a:gd name="connsiteX5" fmla="*/ 1858873 w 1992330"/>
                  <a:gd name="connsiteY5" fmla="*/ 1038700 h 1038700"/>
                  <a:gd name="connsiteX6" fmla="*/ 519350 w 1992330"/>
                  <a:gd name="connsiteY6" fmla="*/ 1038699 h 1038700"/>
                  <a:gd name="connsiteX7" fmla="*/ 0 w 1992330"/>
                  <a:gd name="connsiteY7" fmla="*/ 519349 h 1038700"/>
                  <a:gd name="connsiteX8" fmla="*/ 0 w 1992330"/>
                  <a:gd name="connsiteY8" fmla="*/ 519350 h 1038700"/>
                  <a:gd name="connsiteX0" fmla="*/ 0 w 1996265"/>
                  <a:gd name="connsiteY0" fmla="*/ 519350 h 1038700"/>
                  <a:gd name="connsiteX1" fmla="*/ 519350 w 1996265"/>
                  <a:gd name="connsiteY1" fmla="*/ 0 h 1038700"/>
                  <a:gd name="connsiteX2" fmla="*/ 1858874 w 1996265"/>
                  <a:gd name="connsiteY2" fmla="*/ 0 h 1038700"/>
                  <a:gd name="connsiteX3" fmla="*/ 1880918 w 1996265"/>
                  <a:gd name="connsiteY3" fmla="*/ 519350 h 1038700"/>
                  <a:gd name="connsiteX4" fmla="*/ 1832791 w 1996265"/>
                  <a:gd name="connsiteY4" fmla="*/ 535392 h 1038700"/>
                  <a:gd name="connsiteX5" fmla="*/ 1858873 w 1996265"/>
                  <a:gd name="connsiteY5" fmla="*/ 1038700 h 1038700"/>
                  <a:gd name="connsiteX6" fmla="*/ 519350 w 1996265"/>
                  <a:gd name="connsiteY6" fmla="*/ 1038699 h 1038700"/>
                  <a:gd name="connsiteX7" fmla="*/ 0 w 1996265"/>
                  <a:gd name="connsiteY7" fmla="*/ 519349 h 1038700"/>
                  <a:gd name="connsiteX8" fmla="*/ 0 w 1996265"/>
                  <a:gd name="connsiteY8" fmla="*/ 519350 h 103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6265" h="1038700">
                    <a:moveTo>
                      <a:pt x="0" y="519350"/>
                    </a:moveTo>
                    <a:cubicBezTo>
                      <a:pt x="0" y="232521"/>
                      <a:pt x="232521" y="0"/>
                      <a:pt x="519350" y="0"/>
                    </a:cubicBezTo>
                    <a:lnTo>
                      <a:pt x="1858874" y="0"/>
                    </a:lnTo>
                    <a:cubicBezTo>
                      <a:pt x="2145703" y="0"/>
                      <a:pt x="1896960" y="40016"/>
                      <a:pt x="1880918" y="519350"/>
                    </a:cubicBezTo>
                    <a:lnTo>
                      <a:pt x="1832791" y="535392"/>
                    </a:lnTo>
                    <a:cubicBezTo>
                      <a:pt x="1832791" y="822221"/>
                      <a:pt x="2145702" y="1038700"/>
                      <a:pt x="1858873" y="1038700"/>
                    </a:cubicBezTo>
                    <a:lnTo>
                      <a:pt x="519350" y="1038699"/>
                    </a:lnTo>
                    <a:cubicBezTo>
                      <a:pt x="232521" y="1038699"/>
                      <a:pt x="0" y="806178"/>
                      <a:pt x="0" y="519349"/>
                    </a:cubicBezTo>
                    <a:lnTo>
                      <a:pt x="0" y="519350"/>
                    </a:lnTo>
                    <a:close/>
                  </a:path>
                </a:pathLst>
              </a:custGeom>
              <a:solidFill>
                <a:srgbClr val="009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CD2890DB-5892-6AE3-2543-EAF0C67A70B6}"/>
                  </a:ext>
                </a:extLst>
              </p:cNvPr>
              <p:cNvSpPr/>
              <p:nvPr/>
            </p:nvSpPr>
            <p:spPr>
              <a:xfrm>
                <a:off x="5607720" y="4674606"/>
                <a:ext cx="1120873" cy="5362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Valor 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talento</a:t>
                </a:r>
              </a:p>
            </p:txBody>
          </p:sp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C663AED8-26BB-BB8D-D3FC-DC68B6B88B37}"/>
                </a:ext>
              </a:extLst>
            </p:cNvPr>
            <p:cNvGrpSpPr/>
            <p:nvPr/>
          </p:nvGrpSpPr>
          <p:grpSpPr>
            <a:xfrm>
              <a:off x="7356383" y="1592126"/>
              <a:ext cx="1248451" cy="2226558"/>
              <a:chOff x="5483919" y="1285160"/>
              <a:chExt cx="1459153" cy="2602335"/>
            </a:xfrm>
          </p:grpSpPr>
          <p:sp>
            <p:nvSpPr>
              <p:cNvPr id="20" name="Rectángulo redondeado 16">
                <a:extLst>
                  <a:ext uri="{FF2B5EF4-FFF2-40B4-BE49-F238E27FC236}">
                    <a16:creationId xmlns:a16="http://schemas.microsoft.com/office/drawing/2014/main" id="{FB500108-7BF6-20AD-A9B1-445D04C7002C}"/>
                  </a:ext>
                </a:extLst>
              </p:cNvPr>
              <p:cNvSpPr/>
              <p:nvPr/>
            </p:nvSpPr>
            <p:spPr>
              <a:xfrm rot="5400000">
                <a:off x="4912328" y="1856751"/>
                <a:ext cx="2602335" cy="1459153"/>
              </a:xfrm>
              <a:custGeom>
                <a:avLst/>
                <a:gdLst>
                  <a:gd name="connsiteX0" fmla="*/ 0 w 2378223"/>
                  <a:gd name="connsiteY0" fmla="*/ 519350 h 1038699"/>
                  <a:gd name="connsiteX1" fmla="*/ 519350 w 2378223"/>
                  <a:gd name="connsiteY1" fmla="*/ 0 h 1038699"/>
                  <a:gd name="connsiteX2" fmla="*/ 1858874 w 2378223"/>
                  <a:gd name="connsiteY2" fmla="*/ 0 h 1038699"/>
                  <a:gd name="connsiteX3" fmla="*/ 2378224 w 2378223"/>
                  <a:gd name="connsiteY3" fmla="*/ 519350 h 1038699"/>
                  <a:gd name="connsiteX4" fmla="*/ 2378223 w 2378223"/>
                  <a:gd name="connsiteY4" fmla="*/ 519350 h 1038699"/>
                  <a:gd name="connsiteX5" fmla="*/ 1858873 w 2378223"/>
                  <a:gd name="connsiteY5" fmla="*/ 1038700 h 1038699"/>
                  <a:gd name="connsiteX6" fmla="*/ 519350 w 2378223"/>
                  <a:gd name="connsiteY6" fmla="*/ 1038699 h 1038699"/>
                  <a:gd name="connsiteX7" fmla="*/ 0 w 2378223"/>
                  <a:gd name="connsiteY7" fmla="*/ 519349 h 1038699"/>
                  <a:gd name="connsiteX8" fmla="*/ 0 w 2378223"/>
                  <a:gd name="connsiteY8" fmla="*/ 519350 h 1038699"/>
                  <a:gd name="connsiteX0" fmla="*/ 0 w 2378224"/>
                  <a:gd name="connsiteY0" fmla="*/ 519350 h 1038700"/>
                  <a:gd name="connsiteX1" fmla="*/ 519350 w 2378224"/>
                  <a:gd name="connsiteY1" fmla="*/ 0 h 1038700"/>
                  <a:gd name="connsiteX2" fmla="*/ 1858874 w 2378224"/>
                  <a:gd name="connsiteY2" fmla="*/ 0 h 1038700"/>
                  <a:gd name="connsiteX3" fmla="*/ 2378224 w 2378224"/>
                  <a:gd name="connsiteY3" fmla="*/ 519350 h 1038700"/>
                  <a:gd name="connsiteX4" fmla="*/ 1832791 w 2378224"/>
                  <a:gd name="connsiteY4" fmla="*/ 535392 h 1038700"/>
                  <a:gd name="connsiteX5" fmla="*/ 1858873 w 2378224"/>
                  <a:gd name="connsiteY5" fmla="*/ 1038700 h 1038700"/>
                  <a:gd name="connsiteX6" fmla="*/ 519350 w 2378224"/>
                  <a:gd name="connsiteY6" fmla="*/ 1038699 h 1038700"/>
                  <a:gd name="connsiteX7" fmla="*/ 0 w 2378224"/>
                  <a:gd name="connsiteY7" fmla="*/ 519349 h 1038700"/>
                  <a:gd name="connsiteX8" fmla="*/ 0 w 2378224"/>
                  <a:gd name="connsiteY8" fmla="*/ 519350 h 1038700"/>
                  <a:gd name="connsiteX0" fmla="*/ 0 w 1992330"/>
                  <a:gd name="connsiteY0" fmla="*/ 519350 h 1038700"/>
                  <a:gd name="connsiteX1" fmla="*/ 519350 w 1992330"/>
                  <a:gd name="connsiteY1" fmla="*/ 0 h 1038700"/>
                  <a:gd name="connsiteX2" fmla="*/ 1858874 w 1992330"/>
                  <a:gd name="connsiteY2" fmla="*/ 0 h 1038700"/>
                  <a:gd name="connsiteX3" fmla="*/ 1880918 w 1992330"/>
                  <a:gd name="connsiteY3" fmla="*/ 519350 h 1038700"/>
                  <a:gd name="connsiteX4" fmla="*/ 1832791 w 1992330"/>
                  <a:gd name="connsiteY4" fmla="*/ 535392 h 1038700"/>
                  <a:gd name="connsiteX5" fmla="*/ 1858873 w 1992330"/>
                  <a:gd name="connsiteY5" fmla="*/ 1038700 h 1038700"/>
                  <a:gd name="connsiteX6" fmla="*/ 519350 w 1992330"/>
                  <a:gd name="connsiteY6" fmla="*/ 1038699 h 1038700"/>
                  <a:gd name="connsiteX7" fmla="*/ 0 w 1992330"/>
                  <a:gd name="connsiteY7" fmla="*/ 519349 h 1038700"/>
                  <a:gd name="connsiteX8" fmla="*/ 0 w 1992330"/>
                  <a:gd name="connsiteY8" fmla="*/ 519350 h 1038700"/>
                  <a:gd name="connsiteX0" fmla="*/ 0 w 1996265"/>
                  <a:gd name="connsiteY0" fmla="*/ 519350 h 1038700"/>
                  <a:gd name="connsiteX1" fmla="*/ 519350 w 1996265"/>
                  <a:gd name="connsiteY1" fmla="*/ 0 h 1038700"/>
                  <a:gd name="connsiteX2" fmla="*/ 1858874 w 1996265"/>
                  <a:gd name="connsiteY2" fmla="*/ 0 h 1038700"/>
                  <a:gd name="connsiteX3" fmla="*/ 1880918 w 1996265"/>
                  <a:gd name="connsiteY3" fmla="*/ 519350 h 1038700"/>
                  <a:gd name="connsiteX4" fmla="*/ 1832791 w 1996265"/>
                  <a:gd name="connsiteY4" fmla="*/ 535392 h 1038700"/>
                  <a:gd name="connsiteX5" fmla="*/ 1858873 w 1996265"/>
                  <a:gd name="connsiteY5" fmla="*/ 1038700 h 1038700"/>
                  <a:gd name="connsiteX6" fmla="*/ 519350 w 1996265"/>
                  <a:gd name="connsiteY6" fmla="*/ 1038699 h 1038700"/>
                  <a:gd name="connsiteX7" fmla="*/ 0 w 1996265"/>
                  <a:gd name="connsiteY7" fmla="*/ 519349 h 1038700"/>
                  <a:gd name="connsiteX8" fmla="*/ 0 w 1996265"/>
                  <a:gd name="connsiteY8" fmla="*/ 519350 h 1038700"/>
                  <a:gd name="connsiteX0" fmla="*/ 0 w 1983349"/>
                  <a:gd name="connsiteY0" fmla="*/ 519350 h 1038700"/>
                  <a:gd name="connsiteX1" fmla="*/ 519350 w 1983349"/>
                  <a:gd name="connsiteY1" fmla="*/ 0 h 1038700"/>
                  <a:gd name="connsiteX2" fmla="*/ 1858874 w 1983349"/>
                  <a:gd name="connsiteY2" fmla="*/ 0 h 1038700"/>
                  <a:gd name="connsiteX3" fmla="*/ 1833181 w 1983349"/>
                  <a:gd name="connsiteY3" fmla="*/ 525317 h 1038700"/>
                  <a:gd name="connsiteX4" fmla="*/ 1832791 w 1983349"/>
                  <a:gd name="connsiteY4" fmla="*/ 535392 h 1038700"/>
                  <a:gd name="connsiteX5" fmla="*/ 1858873 w 1983349"/>
                  <a:gd name="connsiteY5" fmla="*/ 1038700 h 1038700"/>
                  <a:gd name="connsiteX6" fmla="*/ 519350 w 1983349"/>
                  <a:gd name="connsiteY6" fmla="*/ 1038699 h 1038700"/>
                  <a:gd name="connsiteX7" fmla="*/ 0 w 1983349"/>
                  <a:gd name="connsiteY7" fmla="*/ 519349 h 1038700"/>
                  <a:gd name="connsiteX8" fmla="*/ 0 w 1983349"/>
                  <a:gd name="connsiteY8" fmla="*/ 519350 h 1038700"/>
                  <a:gd name="connsiteX0" fmla="*/ 0 w 1979924"/>
                  <a:gd name="connsiteY0" fmla="*/ 521954 h 1041304"/>
                  <a:gd name="connsiteX1" fmla="*/ 519350 w 1979924"/>
                  <a:gd name="connsiteY1" fmla="*/ 2604 h 1041304"/>
                  <a:gd name="connsiteX2" fmla="*/ 1858874 w 1979924"/>
                  <a:gd name="connsiteY2" fmla="*/ 2604 h 1041304"/>
                  <a:gd name="connsiteX3" fmla="*/ 1833181 w 1979924"/>
                  <a:gd name="connsiteY3" fmla="*/ 527921 h 1041304"/>
                  <a:gd name="connsiteX4" fmla="*/ 1832791 w 1979924"/>
                  <a:gd name="connsiteY4" fmla="*/ 537996 h 1041304"/>
                  <a:gd name="connsiteX5" fmla="*/ 1858873 w 1979924"/>
                  <a:gd name="connsiteY5" fmla="*/ 1041304 h 1041304"/>
                  <a:gd name="connsiteX6" fmla="*/ 519350 w 1979924"/>
                  <a:gd name="connsiteY6" fmla="*/ 1041303 h 1041304"/>
                  <a:gd name="connsiteX7" fmla="*/ 0 w 1979924"/>
                  <a:gd name="connsiteY7" fmla="*/ 521953 h 1041304"/>
                  <a:gd name="connsiteX8" fmla="*/ 0 w 1979924"/>
                  <a:gd name="connsiteY8" fmla="*/ 521954 h 1041304"/>
                  <a:gd name="connsiteX0" fmla="*/ 0 w 1858885"/>
                  <a:gd name="connsiteY0" fmla="*/ 521954 h 1041304"/>
                  <a:gd name="connsiteX1" fmla="*/ 519350 w 1858885"/>
                  <a:gd name="connsiteY1" fmla="*/ 2604 h 1041304"/>
                  <a:gd name="connsiteX2" fmla="*/ 1858874 w 1858885"/>
                  <a:gd name="connsiteY2" fmla="*/ 2604 h 1041304"/>
                  <a:gd name="connsiteX3" fmla="*/ 1833181 w 1858885"/>
                  <a:gd name="connsiteY3" fmla="*/ 527921 h 1041304"/>
                  <a:gd name="connsiteX4" fmla="*/ 1832791 w 1858885"/>
                  <a:gd name="connsiteY4" fmla="*/ 537996 h 1041304"/>
                  <a:gd name="connsiteX5" fmla="*/ 1858873 w 1858885"/>
                  <a:gd name="connsiteY5" fmla="*/ 1041304 h 1041304"/>
                  <a:gd name="connsiteX6" fmla="*/ 519350 w 1858885"/>
                  <a:gd name="connsiteY6" fmla="*/ 1041303 h 1041304"/>
                  <a:gd name="connsiteX7" fmla="*/ 0 w 1858885"/>
                  <a:gd name="connsiteY7" fmla="*/ 521953 h 1041304"/>
                  <a:gd name="connsiteX8" fmla="*/ 0 w 1858885"/>
                  <a:gd name="connsiteY8" fmla="*/ 521954 h 1041304"/>
                  <a:gd name="connsiteX0" fmla="*/ 0 w 1858913"/>
                  <a:gd name="connsiteY0" fmla="*/ 521954 h 1041304"/>
                  <a:gd name="connsiteX1" fmla="*/ 519350 w 1858913"/>
                  <a:gd name="connsiteY1" fmla="*/ 2604 h 1041304"/>
                  <a:gd name="connsiteX2" fmla="*/ 1858874 w 1858913"/>
                  <a:gd name="connsiteY2" fmla="*/ 2604 h 1041304"/>
                  <a:gd name="connsiteX3" fmla="*/ 1833181 w 1858913"/>
                  <a:gd name="connsiteY3" fmla="*/ 527921 h 1041304"/>
                  <a:gd name="connsiteX4" fmla="*/ 1856661 w 1858913"/>
                  <a:gd name="connsiteY4" fmla="*/ 514127 h 1041304"/>
                  <a:gd name="connsiteX5" fmla="*/ 1858873 w 1858913"/>
                  <a:gd name="connsiteY5" fmla="*/ 1041304 h 1041304"/>
                  <a:gd name="connsiteX6" fmla="*/ 519350 w 1858913"/>
                  <a:gd name="connsiteY6" fmla="*/ 1041303 h 1041304"/>
                  <a:gd name="connsiteX7" fmla="*/ 0 w 1858913"/>
                  <a:gd name="connsiteY7" fmla="*/ 521953 h 1041304"/>
                  <a:gd name="connsiteX8" fmla="*/ 0 w 1858913"/>
                  <a:gd name="connsiteY8" fmla="*/ 521954 h 1041304"/>
                  <a:gd name="connsiteX0" fmla="*/ 0 w 1858913"/>
                  <a:gd name="connsiteY0" fmla="*/ 521954 h 1041304"/>
                  <a:gd name="connsiteX1" fmla="*/ 519350 w 1858913"/>
                  <a:gd name="connsiteY1" fmla="*/ 2604 h 1041304"/>
                  <a:gd name="connsiteX2" fmla="*/ 1858874 w 1858913"/>
                  <a:gd name="connsiteY2" fmla="*/ 2604 h 1041304"/>
                  <a:gd name="connsiteX3" fmla="*/ 1833181 w 1858913"/>
                  <a:gd name="connsiteY3" fmla="*/ 527921 h 1041304"/>
                  <a:gd name="connsiteX4" fmla="*/ 1856661 w 1858913"/>
                  <a:gd name="connsiteY4" fmla="*/ 508159 h 1041304"/>
                  <a:gd name="connsiteX5" fmla="*/ 1858873 w 1858913"/>
                  <a:gd name="connsiteY5" fmla="*/ 1041304 h 1041304"/>
                  <a:gd name="connsiteX6" fmla="*/ 519350 w 1858913"/>
                  <a:gd name="connsiteY6" fmla="*/ 1041303 h 1041304"/>
                  <a:gd name="connsiteX7" fmla="*/ 0 w 1858913"/>
                  <a:gd name="connsiteY7" fmla="*/ 521953 h 1041304"/>
                  <a:gd name="connsiteX8" fmla="*/ 0 w 1858913"/>
                  <a:gd name="connsiteY8" fmla="*/ 521954 h 1041304"/>
                  <a:gd name="connsiteX0" fmla="*/ 0 w 1861142"/>
                  <a:gd name="connsiteY0" fmla="*/ 522871 h 1042221"/>
                  <a:gd name="connsiteX1" fmla="*/ 519350 w 1861142"/>
                  <a:gd name="connsiteY1" fmla="*/ 3521 h 1042221"/>
                  <a:gd name="connsiteX2" fmla="*/ 1858874 w 1861142"/>
                  <a:gd name="connsiteY2" fmla="*/ 3521 h 1042221"/>
                  <a:gd name="connsiteX3" fmla="*/ 1851083 w 1861142"/>
                  <a:gd name="connsiteY3" fmla="*/ 499000 h 1042221"/>
                  <a:gd name="connsiteX4" fmla="*/ 1856661 w 1861142"/>
                  <a:gd name="connsiteY4" fmla="*/ 509076 h 1042221"/>
                  <a:gd name="connsiteX5" fmla="*/ 1858873 w 1861142"/>
                  <a:gd name="connsiteY5" fmla="*/ 1042221 h 1042221"/>
                  <a:gd name="connsiteX6" fmla="*/ 519350 w 1861142"/>
                  <a:gd name="connsiteY6" fmla="*/ 1042220 h 1042221"/>
                  <a:gd name="connsiteX7" fmla="*/ 0 w 1861142"/>
                  <a:gd name="connsiteY7" fmla="*/ 522870 h 1042221"/>
                  <a:gd name="connsiteX8" fmla="*/ 0 w 1861142"/>
                  <a:gd name="connsiteY8" fmla="*/ 522871 h 1042221"/>
                  <a:gd name="connsiteX0" fmla="*/ 0 w 1866214"/>
                  <a:gd name="connsiteY0" fmla="*/ 522493 h 1041843"/>
                  <a:gd name="connsiteX1" fmla="*/ 519350 w 1866214"/>
                  <a:gd name="connsiteY1" fmla="*/ 3143 h 1041843"/>
                  <a:gd name="connsiteX2" fmla="*/ 1858874 w 1866214"/>
                  <a:gd name="connsiteY2" fmla="*/ 3143 h 1041843"/>
                  <a:gd name="connsiteX3" fmla="*/ 1859039 w 1866214"/>
                  <a:gd name="connsiteY3" fmla="*/ 509230 h 1041843"/>
                  <a:gd name="connsiteX4" fmla="*/ 1856661 w 1866214"/>
                  <a:gd name="connsiteY4" fmla="*/ 508698 h 1041843"/>
                  <a:gd name="connsiteX5" fmla="*/ 1858873 w 1866214"/>
                  <a:gd name="connsiteY5" fmla="*/ 1041843 h 1041843"/>
                  <a:gd name="connsiteX6" fmla="*/ 519350 w 1866214"/>
                  <a:gd name="connsiteY6" fmla="*/ 1041842 h 1041843"/>
                  <a:gd name="connsiteX7" fmla="*/ 0 w 1866214"/>
                  <a:gd name="connsiteY7" fmla="*/ 522492 h 1041843"/>
                  <a:gd name="connsiteX8" fmla="*/ 0 w 1866214"/>
                  <a:gd name="connsiteY8" fmla="*/ 522493 h 1041843"/>
                  <a:gd name="connsiteX0" fmla="*/ 0 w 1859039"/>
                  <a:gd name="connsiteY0" fmla="*/ 523518 h 1042868"/>
                  <a:gd name="connsiteX1" fmla="*/ 519350 w 1859039"/>
                  <a:gd name="connsiteY1" fmla="*/ 4168 h 1042868"/>
                  <a:gd name="connsiteX2" fmla="*/ 1858874 w 1859039"/>
                  <a:gd name="connsiteY2" fmla="*/ 4168 h 1042868"/>
                  <a:gd name="connsiteX3" fmla="*/ 1859039 w 1859039"/>
                  <a:gd name="connsiteY3" fmla="*/ 510255 h 1042868"/>
                  <a:gd name="connsiteX4" fmla="*/ 1856661 w 1859039"/>
                  <a:gd name="connsiteY4" fmla="*/ 509723 h 1042868"/>
                  <a:gd name="connsiteX5" fmla="*/ 1858873 w 1859039"/>
                  <a:gd name="connsiteY5" fmla="*/ 1042868 h 1042868"/>
                  <a:gd name="connsiteX6" fmla="*/ 519350 w 1859039"/>
                  <a:gd name="connsiteY6" fmla="*/ 1042867 h 1042868"/>
                  <a:gd name="connsiteX7" fmla="*/ 0 w 1859039"/>
                  <a:gd name="connsiteY7" fmla="*/ 523517 h 1042868"/>
                  <a:gd name="connsiteX8" fmla="*/ 0 w 1859039"/>
                  <a:gd name="connsiteY8" fmla="*/ 523518 h 1042868"/>
                  <a:gd name="connsiteX0" fmla="*/ 0 w 1859908"/>
                  <a:gd name="connsiteY0" fmla="*/ 523518 h 1042868"/>
                  <a:gd name="connsiteX1" fmla="*/ 519350 w 1859908"/>
                  <a:gd name="connsiteY1" fmla="*/ 4168 h 1042868"/>
                  <a:gd name="connsiteX2" fmla="*/ 1858874 w 1859908"/>
                  <a:gd name="connsiteY2" fmla="*/ 4168 h 1042868"/>
                  <a:gd name="connsiteX3" fmla="*/ 1859039 w 1859908"/>
                  <a:gd name="connsiteY3" fmla="*/ 510255 h 1042868"/>
                  <a:gd name="connsiteX4" fmla="*/ 1856661 w 1859908"/>
                  <a:gd name="connsiteY4" fmla="*/ 509723 h 1042868"/>
                  <a:gd name="connsiteX5" fmla="*/ 1858873 w 1859908"/>
                  <a:gd name="connsiteY5" fmla="*/ 1042868 h 1042868"/>
                  <a:gd name="connsiteX6" fmla="*/ 519350 w 1859908"/>
                  <a:gd name="connsiteY6" fmla="*/ 1042867 h 1042868"/>
                  <a:gd name="connsiteX7" fmla="*/ 0 w 1859908"/>
                  <a:gd name="connsiteY7" fmla="*/ 523517 h 1042868"/>
                  <a:gd name="connsiteX8" fmla="*/ 0 w 1859908"/>
                  <a:gd name="connsiteY8" fmla="*/ 523518 h 1042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9908" h="1042868">
                    <a:moveTo>
                      <a:pt x="0" y="523518"/>
                    </a:moveTo>
                    <a:cubicBezTo>
                      <a:pt x="0" y="236689"/>
                      <a:pt x="232521" y="4168"/>
                      <a:pt x="519350" y="4168"/>
                    </a:cubicBezTo>
                    <a:lnTo>
                      <a:pt x="1858874" y="4168"/>
                    </a:lnTo>
                    <a:cubicBezTo>
                      <a:pt x="1859270" y="-13734"/>
                      <a:pt x="1856518" y="4398"/>
                      <a:pt x="1859039" y="510255"/>
                    </a:cubicBezTo>
                    <a:lnTo>
                      <a:pt x="1856661" y="509723"/>
                    </a:lnTo>
                    <a:cubicBezTo>
                      <a:pt x="1861967" y="512769"/>
                      <a:pt x="1859267" y="1036900"/>
                      <a:pt x="1858873" y="1042868"/>
                    </a:cubicBezTo>
                    <a:lnTo>
                      <a:pt x="519350" y="1042867"/>
                    </a:lnTo>
                    <a:cubicBezTo>
                      <a:pt x="232521" y="1042867"/>
                      <a:pt x="0" y="810346"/>
                      <a:pt x="0" y="523517"/>
                    </a:cubicBezTo>
                    <a:lnTo>
                      <a:pt x="0" y="523518"/>
                    </a:lnTo>
                    <a:close/>
                  </a:path>
                </a:pathLst>
              </a:custGeom>
              <a:solidFill>
                <a:srgbClr val="2AD2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43743CA4-632F-C5AE-5A3B-870C7C6F9C9A}"/>
                  </a:ext>
                </a:extLst>
              </p:cNvPr>
              <p:cNvSpPr/>
              <p:nvPr/>
            </p:nvSpPr>
            <p:spPr>
              <a:xfrm>
                <a:off x="5605329" y="1768107"/>
                <a:ext cx="1200658" cy="4626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Valor al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s-CO" sz="900">
                    <a:solidFill>
                      <a:schemeClr val="bg1"/>
                    </a:solidFill>
                    <a:latin typeface="Arial Rounded MT Bold" panose="020F0704030504030204" pitchFamily="34" charset="77"/>
                    <a:cs typeface="Arial" panose="020B0604020202020204" pitchFamily="34" charset="0"/>
                  </a:rPr>
                  <a:t>Mercado</a:t>
                </a:r>
              </a:p>
            </p:txBody>
          </p:sp>
        </p:grp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88D003-C2B1-A7B7-1D68-D788CA3BE3B9}"/>
              </a:ext>
            </a:extLst>
          </p:cNvPr>
          <p:cNvGrpSpPr/>
          <p:nvPr/>
        </p:nvGrpSpPr>
        <p:grpSpPr>
          <a:xfrm>
            <a:off x="5121725" y="3334571"/>
            <a:ext cx="1727196" cy="1385080"/>
            <a:chOff x="6787445" y="2580560"/>
            <a:chExt cx="2269718" cy="1820141"/>
          </a:xfrm>
        </p:grpSpPr>
        <p:pic>
          <p:nvPicPr>
            <p:cNvPr id="29" name="Gráfico 28">
              <a:extLst>
                <a:ext uri="{FF2B5EF4-FFF2-40B4-BE49-F238E27FC236}">
                  <a16:creationId xmlns:a16="http://schemas.microsoft.com/office/drawing/2014/main" id="{B99F1EAA-49BA-B676-32F3-9B917F2C6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51141" y="2580560"/>
              <a:ext cx="1820141" cy="182014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0812A5AE-BCAD-F187-10E3-EF878983B373}"/>
                </a:ext>
              </a:extLst>
            </p:cNvPr>
            <p:cNvSpPr/>
            <p:nvPr/>
          </p:nvSpPr>
          <p:spPr>
            <a:xfrm>
              <a:off x="6787445" y="2923088"/>
              <a:ext cx="2269718" cy="11350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s-ES" sz="1400">
                  <a:solidFill>
                    <a:srgbClr val="474747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Sumar</a:t>
              </a:r>
            </a:p>
            <a:p>
              <a:pPr algn="ctr">
                <a:lnSpc>
                  <a:spcPct val="90000"/>
                </a:lnSpc>
              </a:pPr>
              <a:r>
                <a:rPr lang="es-ES" sz="1400">
                  <a:solidFill>
                    <a:srgbClr val="474747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capacidades </a:t>
              </a:r>
            </a:p>
            <a:p>
              <a:pPr algn="ctr">
                <a:lnSpc>
                  <a:spcPct val="90000"/>
                </a:lnSpc>
              </a:pPr>
              <a:r>
                <a:rPr lang="es-ES" sz="1400">
                  <a:solidFill>
                    <a:srgbClr val="474747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para el valor </a:t>
              </a:r>
            </a:p>
            <a:p>
              <a:pPr algn="ctr">
                <a:lnSpc>
                  <a:spcPct val="90000"/>
                </a:lnSpc>
              </a:pPr>
              <a:r>
                <a:rPr lang="es-ES" sz="1400">
                  <a:solidFill>
                    <a:srgbClr val="474747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sostenible </a:t>
              </a:r>
              <a:endParaRPr lang="es-CO" sz="1400">
                <a:solidFill>
                  <a:srgbClr val="474747"/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84EB233-96E3-5BD2-4C0F-3C4AFA18CB18}"/>
              </a:ext>
            </a:extLst>
          </p:cNvPr>
          <p:cNvSpPr txBox="1"/>
          <p:nvPr/>
        </p:nvSpPr>
        <p:spPr>
          <a:xfrm>
            <a:off x="8228887" y="4039169"/>
            <a:ext cx="3243406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410099"/>
                </a:solidFill>
                <a:effectLst/>
                <a:uLnTx/>
                <a:uFillTx/>
                <a:latin typeface="Arial Rounded MT Bold" panose="020F0704030504030204" pitchFamily="34" charset="77"/>
                <a:cs typeface="Arial" panose="020B0604020202020204" pitchFamily="34" charset="0"/>
              </a:rPr>
              <a:t>Valor empresarial</a:t>
            </a:r>
            <a:endParaRPr lang="es-MX" sz="1400" dirty="0">
              <a:solidFill>
                <a:srgbClr val="410099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1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Intensificar la digitalización, mantener una plataforma adecuada y vigente en un 90% y fortalecer la seguridad de la información.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Diseñar y desarrollar soluciones innovadoras y de base tecnológica que contribuyan a la acción climática, a optimizar el uso de los recursos y al desarrollo sostenible.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sz="1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Duplicar la utilidad neta en términos reales respecto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del 2018.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022B2790-3B41-72B0-AE24-6B8A0C8AFC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rot="242629">
            <a:off x="4029545" y="2132888"/>
            <a:ext cx="4108729" cy="39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4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8">
            <a:extLst>
              <a:ext uri="{FF2B5EF4-FFF2-40B4-BE49-F238E27FC236}">
                <a16:creationId xmlns:a16="http://schemas.microsoft.com/office/drawing/2014/main" id="{3BD9B953-14FE-7E8B-C028-B391F8D90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" t="5698" r="7327" b="2812"/>
          <a:stretch/>
        </p:blipFill>
        <p:spPr>
          <a:xfrm>
            <a:off x="-977" y="916"/>
            <a:ext cx="12208513" cy="6866278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5175B20-7830-4A48-AAE7-4AE236D0B614}"/>
              </a:ext>
            </a:extLst>
          </p:cNvPr>
          <p:cNvSpPr/>
          <p:nvPr/>
        </p:nvSpPr>
        <p:spPr>
          <a:xfrm>
            <a:off x="286359" y="3423099"/>
            <a:ext cx="4165765" cy="2745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es-CO" sz="2400"/>
              <a:t>En XM nos apasiona contar con el mejor talento humano, llevar la mejor energía a los colombianos, ser actor clave de la transición energética e innovar a través de nuevas tecnologías que aportan al desarrollo sostenible del sector.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5E2938-8704-DEE4-39DE-257D67704DE5}"/>
              </a:ext>
            </a:extLst>
          </p:cNvPr>
          <p:cNvSpPr txBox="1"/>
          <p:nvPr/>
        </p:nvSpPr>
        <p:spPr>
          <a:xfrm>
            <a:off x="7489621" y="248336"/>
            <a:ext cx="366524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¿A ti,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  <a:p>
            <a:r>
              <a:rPr lang="es-ES" sz="4400" b="1">
                <a:solidFill>
                  <a:srgbClr val="4B009B"/>
                </a:solidFill>
                <a:latin typeface="Nunito ExtraBold"/>
                <a:cs typeface="Calibri"/>
              </a:rPr>
              <a:t>qué te apasiona?</a:t>
            </a:r>
            <a:endParaRPr lang="es-ES" sz="1400" b="1">
              <a:solidFill>
                <a:srgbClr val="4B009B"/>
              </a:solidFill>
              <a:latin typeface="Nunito Extra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126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Portadas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52153D73-F18E-A44F-B40C-21932544F6D0}"/>
    </a:ext>
  </a:extLst>
</a:theme>
</file>

<file path=ppt/theme/theme2.xml><?xml version="1.0" encoding="utf-8"?>
<a:theme xmlns:a="http://schemas.openxmlformats.org/drawingml/2006/main" name="Tema - Contenido">
  <a:themeElements>
    <a:clrScheme name="XM">
      <a:dk1>
        <a:srgbClr val="440099"/>
      </a:dk1>
      <a:lt1>
        <a:srgbClr val="FFFEFE"/>
      </a:lt1>
      <a:dk2>
        <a:srgbClr val="440099"/>
      </a:dk2>
      <a:lt2>
        <a:srgbClr val="FFFFFF"/>
      </a:lt2>
      <a:accent1>
        <a:srgbClr val="FF6913"/>
      </a:accent1>
      <a:accent2>
        <a:srgbClr val="AC1459"/>
      </a:accent2>
      <a:accent3>
        <a:srgbClr val="75787B"/>
      </a:accent3>
      <a:accent4>
        <a:srgbClr val="FFC600"/>
      </a:accent4>
      <a:accent5>
        <a:srgbClr val="00966C"/>
      </a:accent5>
      <a:accent6>
        <a:srgbClr val="2AD2C9"/>
      </a:accent6>
      <a:hlink>
        <a:srgbClr val="00EFA3"/>
      </a:hlink>
      <a:folHlink>
        <a:srgbClr val="DC1E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strategia Pasión" id="{D3E5CEB6-89A8-694A-88AB-AE57F79963B4}" vid="{9E79F3BD-D2F6-5648-AAF8-AABAABDA20BC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́n-xm-new" id="{C1A1D02D-4F68-BA44-94D0-899F6ECAA3C8}" vid="{08C7DE75-C7DD-924F-AF28-0845FF4992D4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3722BF0B3439840BE44F8E4E3D13697" ma:contentTypeVersion="15" ma:contentTypeDescription="Crear nuevo documento." ma:contentTypeScope="" ma:versionID="8dfe753060b08f2217728ed2aed3de00">
  <xsd:schema xmlns:xsd="http://www.w3.org/2001/XMLSchema" xmlns:xs="http://www.w3.org/2001/XMLSchema" xmlns:p="http://schemas.microsoft.com/office/2006/metadata/properties" xmlns:ns2="4f6d5810-f0a3-47bd-b0d9-3d46a2276fc9" xmlns:ns3="7c863c7d-7309-4cae-9913-41165bc47c6f" targetNamespace="http://schemas.microsoft.com/office/2006/metadata/properties" ma:root="true" ma:fieldsID="eebdeac7b819e6583e25731e62c7a5e6" ns2:_="" ns3:_="">
    <xsd:import namespace="4f6d5810-f0a3-47bd-b0d9-3d46a2276fc9"/>
    <xsd:import namespace="7c863c7d-7309-4cae-9913-41165bc47c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d5810-f0a3-47bd-b0d9-3d46a2276f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74ade5ec-1dc6-4b12-84e9-18d8060fcf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63c7d-7309-4cae-9913-41165bc47c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8f8777-a4b2-4f02-b468-8bf9e3882b82}" ma:internalName="TaxCatchAll" ma:showField="CatchAllData" ma:web="7c863c7d-7309-4cae-9913-41165bc47c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957BB7-2182-4042-8EAA-864A3CA09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6d5810-f0a3-47bd-b0d9-3d46a2276fc9"/>
    <ds:schemaRef ds:uri="7c863c7d-7309-4cae-9913-41165bc47c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7D023-8F63-458B-B8FA-95C045E70B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 Estrategia Pasión</Template>
  <TotalTime>1238</TotalTime>
  <Words>460</Words>
  <Application>Microsoft Office PowerPoint</Application>
  <PresentationFormat>Panorámica</PresentationFormat>
  <Paragraphs>58</Paragraphs>
  <Slides>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</vt:i4>
      </vt:variant>
    </vt:vector>
  </HeadingPairs>
  <TitlesOfParts>
    <vt:vector size="17" baseType="lpstr">
      <vt:lpstr>Arial</vt:lpstr>
      <vt:lpstr>Arial Narrow</vt:lpstr>
      <vt:lpstr>Arial Rounded MT Bold</vt:lpstr>
      <vt:lpstr>Avenir Next</vt:lpstr>
      <vt:lpstr>Barlow</vt:lpstr>
      <vt:lpstr>Calibri</vt:lpstr>
      <vt:lpstr>Nunito</vt:lpstr>
      <vt:lpstr>Nunito ExtraBold</vt:lpstr>
      <vt:lpstr>Tema Portadas</vt:lpstr>
      <vt:lpstr>Tema - Contenido</vt:lpstr>
      <vt:lpstr>Tema de Office</vt:lpstr>
      <vt:lpstr>Presentación de PowerPoint</vt:lpstr>
      <vt:lpstr>Objetivos Estratégicos al 2030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de plantillas</dc:title>
  <dc:creator>DANIELA OSORNO TEJADA</dc:creator>
  <cp:lastModifiedBy>JUAN CAMILO ARBELAEZ ZAPATA</cp:lastModifiedBy>
  <cp:revision>26</cp:revision>
  <dcterms:created xsi:type="dcterms:W3CDTF">2023-01-16T15:06:39Z</dcterms:created>
  <dcterms:modified xsi:type="dcterms:W3CDTF">2024-02-01T19:33:27Z</dcterms:modified>
</cp:coreProperties>
</file>