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3156" r:id="rId6"/>
    <p:sldId id="557" r:id="rId7"/>
    <p:sldId id="265" r:id="rId8"/>
    <p:sldId id="555" r:id="rId9"/>
    <p:sldId id="284" r:id="rId10"/>
    <p:sldId id="556" r:id="rId11"/>
    <p:sldId id="266" r:id="rId12"/>
    <p:sldId id="558" r:id="rId13"/>
    <p:sldId id="559" r:id="rId14"/>
    <p:sldId id="3158" r:id="rId15"/>
    <p:sldId id="3159" r:id="rId16"/>
    <p:sldId id="260" r:id="rId17"/>
    <p:sldId id="3164" r:id="rId18"/>
    <p:sldId id="3165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9CFD6"/>
    <a:srgbClr val="FE4D00"/>
    <a:srgbClr val="FF5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Generación Actual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85-435E-82C3-2E4477E9781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85-435E-82C3-2E4477E978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Hoja1!$B$2:$B$3</c:f>
              <c:strCache>
                <c:ptCount val="2"/>
                <c:pt idx="0">
                  <c:v>Empresas ASECN</c:v>
                </c:pt>
                <c:pt idx="1">
                  <c:v>Otras Empresas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59.63</c:v>
                </c:pt>
                <c:pt idx="1">
                  <c:v>40.369999999999997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85-435E-82C3-2E4477E978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masis MT Pro Light" panose="02040304050005020304" pitchFamily="18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Hoja1!$A$5</c:f>
              <c:strCache>
                <c:ptCount val="1"/>
                <c:pt idx="0">
                  <c:v>Capacidad Instalada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7A-4F61-BC8F-452334C1F56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7A-4F61-BC8F-452334C1F56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Hoja1!$B$5:$B$6</c:f>
              <c:strCache>
                <c:ptCount val="2"/>
                <c:pt idx="0">
                  <c:v>Empresas ASECN</c:v>
                </c:pt>
                <c:pt idx="1">
                  <c:v>Otras Empresas</c:v>
                </c:pt>
              </c:strCache>
            </c:strRef>
          </c:cat>
          <c:val>
            <c:numRef>
              <c:f>Hoja1!$C$5:$C$6</c:f>
              <c:numCache>
                <c:formatCode>General</c:formatCode>
                <c:ptCount val="2"/>
                <c:pt idx="0">
                  <c:v>56.39</c:v>
                </c:pt>
                <c:pt idx="1">
                  <c:v>43.61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7A-4F61-BC8F-452334C1F56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masis MT Pro Light" panose="02040304050005020304" pitchFamily="18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Hoja1!$A$8</c:f>
              <c:strCache>
                <c:ptCount val="1"/>
                <c:pt idx="0">
                  <c:v>Emisiones de GEI - SIN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A8-4B8D-BC02-BDC0A5DDF9D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A8-4B8D-BC02-BDC0A5DDF9D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masis MT Pro Light" panose="02040304050005020304" pitchFamily="18" charset="0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Hoja1!$B$8:$B$9</c:f>
              <c:strCache>
                <c:ptCount val="2"/>
                <c:pt idx="0">
                  <c:v>Empresas ASECN</c:v>
                </c:pt>
                <c:pt idx="1">
                  <c:v>Otras Empresas</c:v>
                </c:pt>
              </c:strCache>
            </c:strRef>
          </c:cat>
          <c:val>
            <c:numRef>
              <c:f>Hoja1!$C$8:$C$9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A8-4B8D-BC02-BDC0A5DDF9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masis MT Pro Light" panose="02040304050005020304" pitchFamily="18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masis MT Pro Light" panose="02040304050005020304" pitchFamily="18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CFB3F-0681-4FE3-96A2-CF99876E44AF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A552A03-060E-4FD7-9EFC-ED4035E402BB}">
      <dgm:prSet phldrT="[Texto]" custT="1"/>
      <dgm:spPr/>
      <dgm:t>
        <a:bodyPr/>
        <a:lstStyle/>
        <a:p>
          <a:r>
            <a:rPr lang="es-CO" sz="4000" b="1" dirty="0">
              <a:latin typeface="Congenial Black" panose="02000503040000020004" pitchFamily="2" charset="0"/>
            </a:rPr>
            <a:t>01</a:t>
          </a:r>
          <a:r>
            <a:rPr lang="es-CO" sz="1600" b="1" dirty="0">
              <a:latin typeface="Amasis MT Pro Light" panose="02040304050005020304" pitchFamily="18" charset="0"/>
            </a:rPr>
            <a:t> Contexto</a:t>
          </a:r>
        </a:p>
      </dgm:t>
    </dgm:pt>
    <dgm:pt modelId="{A6540CBA-6605-4CEC-89F0-01C188B9A245}" type="parTrans" cxnId="{4ECDC002-A0F3-4025-859A-69CE0A1AE436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8100DB0D-B41D-4E2B-A3C6-44545BF6748B}" type="sibTrans" cxnId="{4ECDC002-A0F3-4025-859A-69CE0A1AE436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00E0D7BA-FB3F-474F-AD54-C40AFB115625}">
      <dgm:prSet phldrT="[Texto]" custT="1"/>
      <dgm:spPr/>
      <dgm:t>
        <a:bodyPr/>
        <a:lstStyle/>
        <a:p>
          <a:r>
            <a:rPr lang="es-CO" sz="4000" b="1" dirty="0">
              <a:latin typeface="Congenial Black" panose="02000503040000020004" pitchFamily="2" charset="0"/>
            </a:rPr>
            <a:t>02 </a:t>
          </a:r>
          <a:r>
            <a:rPr lang="es-CO" sz="1600" b="1" dirty="0">
              <a:latin typeface="Amasis MT Pro Light" panose="02040304050005020304" pitchFamily="18" charset="0"/>
            </a:rPr>
            <a:t>Objetivo</a:t>
          </a:r>
        </a:p>
      </dgm:t>
    </dgm:pt>
    <dgm:pt modelId="{D864AB75-F1E2-48D8-8B35-1D2857C77568}" type="parTrans" cxnId="{F1AEA461-04B7-438B-9818-49FE1716259A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6A1663A1-A455-4D78-BD54-C21D19762C31}" type="sibTrans" cxnId="{F1AEA461-04B7-438B-9818-49FE1716259A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8C8672CA-E235-44F4-885C-92A0B1BB3878}">
      <dgm:prSet phldrT="[Texto]" custT="1"/>
      <dgm:spPr/>
      <dgm:t>
        <a:bodyPr/>
        <a:lstStyle/>
        <a:p>
          <a:r>
            <a:rPr lang="es-CO" sz="4000" b="1" dirty="0">
              <a:latin typeface="Congenial Black" panose="02000503040000020004" pitchFamily="2" charset="0"/>
            </a:rPr>
            <a:t>03</a:t>
          </a:r>
          <a:r>
            <a:rPr lang="es-CO" sz="1600" b="1" dirty="0">
              <a:latin typeface="Amasis MT Pro Light" panose="02040304050005020304" pitchFamily="18" charset="0"/>
            </a:rPr>
            <a:t> ASECN</a:t>
          </a:r>
        </a:p>
      </dgm:t>
    </dgm:pt>
    <dgm:pt modelId="{278BF818-FEDB-4528-A7F5-E804FB92AE3F}" type="parTrans" cxnId="{8AD33CAF-BF22-4F21-AACA-DC24917890A8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AB78EBBD-83F8-42B1-993F-C6CCB07E15F1}" type="sibTrans" cxnId="{8AD33CAF-BF22-4F21-AACA-DC24917890A8}">
      <dgm:prSet/>
      <dgm:spPr/>
      <dgm:t>
        <a:bodyPr/>
        <a:lstStyle/>
        <a:p>
          <a:endParaRPr lang="es-CO" sz="1600" b="1">
            <a:latin typeface="Amasis MT Pro Light" panose="02040304050005020304" pitchFamily="18" charset="0"/>
          </a:endParaRPr>
        </a:p>
      </dgm:t>
    </dgm:pt>
    <dgm:pt modelId="{9AC9A9FA-6065-4747-A91F-A1E603B15733}" type="pres">
      <dgm:prSet presAssocID="{492CFB3F-0681-4FE3-96A2-CF99876E44AF}" presName="linear" presStyleCnt="0">
        <dgm:presLayoutVars>
          <dgm:dir/>
          <dgm:animLvl val="lvl"/>
          <dgm:resizeHandles val="exact"/>
        </dgm:presLayoutVars>
      </dgm:prSet>
      <dgm:spPr/>
    </dgm:pt>
    <dgm:pt modelId="{10FF1D80-28E0-4022-A6DC-AC6E94335045}" type="pres">
      <dgm:prSet presAssocID="{0A552A03-060E-4FD7-9EFC-ED4035E402BB}" presName="parentLin" presStyleCnt="0"/>
      <dgm:spPr/>
    </dgm:pt>
    <dgm:pt modelId="{52906479-07A4-42B4-B75F-B370F2A1AC2E}" type="pres">
      <dgm:prSet presAssocID="{0A552A03-060E-4FD7-9EFC-ED4035E402BB}" presName="parentLeftMargin" presStyleLbl="node1" presStyleIdx="0" presStyleCnt="3"/>
      <dgm:spPr/>
    </dgm:pt>
    <dgm:pt modelId="{FE72DACB-FB53-4363-B9FA-FE334FF09D04}" type="pres">
      <dgm:prSet presAssocID="{0A552A03-060E-4FD7-9EFC-ED4035E402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C0B501-B96D-4886-9103-2DA9C25F458C}" type="pres">
      <dgm:prSet presAssocID="{0A552A03-060E-4FD7-9EFC-ED4035E402BB}" presName="negativeSpace" presStyleCnt="0"/>
      <dgm:spPr/>
    </dgm:pt>
    <dgm:pt modelId="{6E958967-6481-4934-A22F-97DCE2DC054A}" type="pres">
      <dgm:prSet presAssocID="{0A552A03-060E-4FD7-9EFC-ED4035E402BB}" presName="childText" presStyleLbl="conFgAcc1" presStyleIdx="0" presStyleCnt="3">
        <dgm:presLayoutVars>
          <dgm:bulletEnabled val="1"/>
        </dgm:presLayoutVars>
      </dgm:prSet>
      <dgm:spPr/>
    </dgm:pt>
    <dgm:pt modelId="{6B54BD70-8F38-4A54-85DF-F78B9D3662D0}" type="pres">
      <dgm:prSet presAssocID="{8100DB0D-B41D-4E2B-A3C6-44545BF6748B}" presName="spaceBetweenRectangles" presStyleCnt="0"/>
      <dgm:spPr/>
    </dgm:pt>
    <dgm:pt modelId="{C81E63BE-9942-4846-9D59-277AA5378977}" type="pres">
      <dgm:prSet presAssocID="{00E0D7BA-FB3F-474F-AD54-C40AFB115625}" presName="parentLin" presStyleCnt="0"/>
      <dgm:spPr/>
    </dgm:pt>
    <dgm:pt modelId="{7A3B5FC6-81CE-43C2-9D23-50D1C958AC01}" type="pres">
      <dgm:prSet presAssocID="{00E0D7BA-FB3F-474F-AD54-C40AFB115625}" presName="parentLeftMargin" presStyleLbl="node1" presStyleIdx="0" presStyleCnt="3"/>
      <dgm:spPr/>
    </dgm:pt>
    <dgm:pt modelId="{DD0DB5EA-32D7-40A6-A7C6-5DA4393A4078}" type="pres">
      <dgm:prSet presAssocID="{00E0D7BA-FB3F-474F-AD54-C40AFB115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BEBD45-10BD-40C5-AE84-D754BDC1DFDC}" type="pres">
      <dgm:prSet presAssocID="{00E0D7BA-FB3F-474F-AD54-C40AFB115625}" presName="negativeSpace" presStyleCnt="0"/>
      <dgm:spPr/>
    </dgm:pt>
    <dgm:pt modelId="{E75BAE06-4AF8-4A4E-9745-34514E4A299E}" type="pres">
      <dgm:prSet presAssocID="{00E0D7BA-FB3F-474F-AD54-C40AFB115625}" presName="childText" presStyleLbl="conFgAcc1" presStyleIdx="1" presStyleCnt="3">
        <dgm:presLayoutVars>
          <dgm:bulletEnabled val="1"/>
        </dgm:presLayoutVars>
      </dgm:prSet>
      <dgm:spPr/>
    </dgm:pt>
    <dgm:pt modelId="{27F47A16-F369-42C8-9C4A-16B76E75A11F}" type="pres">
      <dgm:prSet presAssocID="{6A1663A1-A455-4D78-BD54-C21D19762C31}" presName="spaceBetweenRectangles" presStyleCnt="0"/>
      <dgm:spPr/>
    </dgm:pt>
    <dgm:pt modelId="{E4BA5AE1-6D2A-4AF0-AD62-8529A8A07542}" type="pres">
      <dgm:prSet presAssocID="{8C8672CA-E235-44F4-885C-92A0B1BB3878}" presName="parentLin" presStyleCnt="0"/>
      <dgm:spPr/>
    </dgm:pt>
    <dgm:pt modelId="{04E6697A-600D-4981-9B93-5CFE855F7B56}" type="pres">
      <dgm:prSet presAssocID="{8C8672CA-E235-44F4-885C-92A0B1BB3878}" presName="parentLeftMargin" presStyleLbl="node1" presStyleIdx="1" presStyleCnt="3"/>
      <dgm:spPr/>
    </dgm:pt>
    <dgm:pt modelId="{0F6A2DE6-A8D5-493A-B70B-0697F6114AF6}" type="pres">
      <dgm:prSet presAssocID="{8C8672CA-E235-44F4-885C-92A0B1BB38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37B1F7-8542-4DD6-A1BD-E0EC7DE09192}" type="pres">
      <dgm:prSet presAssocID="{8C8672CA-E235-44F4-885C-92A0B1BB3878}" presName="negativeSpace" presStyleCnt="0"/>
      <dgm:spPr/>
    </dgm:pt>
    <dgm:pt modelId="{55B0F70C-895D-42AB-9230-C496737D4D40}" type="pres">
      <dgm:prSet presAssocID="{8C8672CA-E235-44F4-885C-92A0B1BB38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CDC002-A0F3-4025-859A-69CE0A1AE436}" srcId="{492CFB3F-0681-4FE3-96A2-CF99876E44AF}" destId="{0A552A03-060E-4FD7-9EFC-ED4035E402BB}" srcOrd="0" destOrd="0" parTransId="{A6540CBA-6605-4CEC-89F0-01C188B9A245}" sibTransId="{8100DB0D-B41D-4E2B-A3C6-44545BF6748B}"/>
    <dgm:cxn modelId="{8481B624-C948-43D7-8433-A8CEE11D1AA0}" type="presOf" srcId="{00E0D7BA-FB3F-474F-AD54-C40AFB115625}" destId="{7A3B5FC6-81CE-43C2-9D23-50D1C958AC01}" srcOrd="0" destOrd="0" presId="urn:microsoft.com/office/officeart/2005/8/layout/list1"/>
    <dgm:cxn modelId="{779E2832-8CA2-43C3-B9D1-DF99ED6571B2}" type="presOf" srcId="{8C8672CA-E235-44F4-885C-92A0B1BB3878}" destId="{0F6A2DE6-A8D5-493A-B70B-0697F6114AF6}" srcOrd="1" destOrd="0" presId="urn:microsoft.com/office/officeart/2005/8/layout/list1"/>
    <dgm:cxn modelId="{C2CB7E39-73F2-4902-8B8E-CDF34A5F97D4}" type="presOf" srcId="{492CFB3F-0681-4FE3-96A2-CF99876E44AF}" destId="{9AC9A9FA-6065-4747-A91F-A1E603B15733}" srcOrd="0" destOrd="0" presId="urn:microsoft.com/office/officeart/2005/8/layout/list1"/>
    <dgm:cxn modelId="{F1AEA461-04B7-438B-9818-49FE1716259A}" srcId="{492CFB3F-0681-4FE3-96A2-CF99876E44AF}" destId="{00E0D7BA-FB3F-474F-AD54-C40AFB115625}" srcOrd="1" destOrd="0" parTransId="{D864AB75-F1E2-48D8-8B35-1D2857C77568}" sibTransId="{6A1663A1-A455-4D78-BD54-C21D19762C31}"/>
    <dgm:cxn modelId="{6F727646-4B7A-4698-9B92-38AA89DCFD82}" type="presOf" srcId="{0A552A03-060E-4FD7-9EFC-ED4035E402BB}" destId="{FE72DACB-FB53-4363-B9FA-FE334FF09D04}" srcOrd="1" destOrd="0" presId="urn:microsoft.com/office/officeart/2005/8/layout/list1"/>
    <dgm:cxn modelId="{40B3E957-AE56-418C-80E3-381C7B422CCF}" type="presOf" srcId="{0A552A03-060E-4FD7-9EFC-ED4035E402BB}" destId="{52906479-07A4-42B4-B75F-B370F2A1AC2E}" srcOrd="0" destOrd="0" presId="urn:microsoft.com/office/officeart/2005/8/layout/list1"/>
    <dgm:cxn modelId="{1BFF9FA5-5166-4755-882C-5D6A34CC8421}" type="presOf" srcId="{00E0D7BA-FB3F-474F-AD54-C40AFB115625}" destId="{DD0DB5EA-32D7-40A6-A7C6-5DA4393A4078}" srcOrd="1" destOrd="0" presId="urn:microsoft.com/office/officeart/2005/8/layout/list1"/>
    <dgm:cxn modelId="{8AD33CAF-BF22-4F21-AACA-DC24917890A8}" srcId="{492CFB3F-0681-4FE3-96A2-CF99876E44AF}" destId="{8C8672CA-E235-44F4-885C-92A0B1BB3878}" srcOrd="2" destOrd="0" parTransId="{278BF818-FEDB-4528-A7F5-E804FB92AE3F}" sibTransId="{AB78EBBD-83F8-42B1-993F-C6CCB07E15F1}"/>
    <dgm:cxn modelId="{A91DF6D7-9D23-4751-A46E-8FC81181270C}" type="presOf" srcId="{8C8672CA-E235-44F4-885C-92A0B1BB3878}" destId="{04E6697A-600D-4981-9B93-5CFE855F7B56}" srcOrd="0" destOrd="0" presId="urn:microsoft.com/office/officeart/2005/8/layout/list1"/>
    <dgm:cxn modelId="{E9641996-B917-4C0D-8110-A135A333CA44}" type="presParOf" srcId="{9AC9A9FA-6065-4747-A91F-A1E603B15733}" destId="{10FF1D80-28E0-4022-A6DC-AC6E94335045}" srcOrd="0" destOrd="0" presId="urn:microsoft.com/office/officeart/2005/8/layout/list1"/>
    <dgm:cxn modelId="{FF05E54E-0B57-42A8-810D-75AC1537E61F}" type="presParOf" srcId="{10FF1D80-28E0-4022-A6DC-AC6E94335045}" destId="{52906479-07A4-42B4-B75F-B370F2A1AC2E}" srcOrd="0" destOrd="0" presId="urn:microsoft.com/office/officeart/2005/8/layout/list1"/>
    <dgm:cxn modelId="{E6AC58CD-B81A-4B1B-826B-F6C86D3D6B1E}" type="presParOf" srcId="{10FF1D80-28E0-4022-A6DC-AC6E94335045}" destId="{FE72DACB-FB53-4363-B9FA-FE334FF09D04}" srcOrd="1" destOrd="0" presId="urn:microsoft.com/office/officeart/2005/8/layout/list1"/>
    <dgm:cxn modelId="{484376CB-C98C-4A80-A010-C3484C18C906}" type="presParOf" srcId="{9AC9A9FA-6065-4747-A91F-A1E603B15733}" destId="{26C0B501-B96D-4886-9103-2DA9C25F458C}" srcOrd="1" destOrd="0" presId="urn:microsoft.com/office/officeart/2005/8/layout/list1"/>
    <dgm:cxn modelId="{25D902FD-903A-4C0A-B700-47EF99D1B5A4}" type="presParOf" srcId="{9AC9A9FA-6065-4747-A91F-A1E603B15733}" destId="{6E958967-6481-4934-A22F-97DCE2DC054A}" srcOrd="2" destOrd="0" presId="urn:microsoft.com/office/officeart/2005/8/layout/list1"/>
    <dgm:cxn modelId="{716CF4F6-4263-4700-9B64-3BE70F446F00}" type="presParOf" srcId="{9AC9A9FA-6065-4747-A91F-A1E603B15733}" destId="{6B54BD70-8F38-4A54-85DF-F78B9D3662D0}" srcOrd="3" destOrd="0" presId="urn:microsoft.com/office/officeart/2005/8/layout/list1"/>
    <dgm:cxn modelId="{058547CA-0021-49DE-9262-278AC5E9C13D}" type="presParOf" srcId="{9AC9A9FA-6065-4747-A91F-A1E603B15733}" destId="{C81E63BE-9942-4846-9D59-277AA5378977}" srcOrd="4" destOrd="0" presId="urn:microsoft.com/office/officeart/2005/8/layout/list1"/>
    <dgm:cxn modelId="{1CC04547-2ED1-48F3-A189-F54BF03B36A3}" type="presParOf" srcId="{C81E63BE-9942-4846-9D59-277AA5378977}" destId="{7A3B5FC6-81CE-43C2-9D23-50D1C958AC01}" srcOrd="0" destOrd="0" presId="urn:microsoft.com/office/officeart/2005/8/layout/list1"/>
    <dgm:cxn modelId="{6C04A4DA-F60C-491A-A90F-91AA8D64DA21}" type="presParOf" srcId="{C81E63BE-9942-4846-9D59-277AA5378977}" destId="{DD0DB5EA-32D7-40A6-A7C6-5DA4393A4078}" srcOrd="1" destOrd="0" presId="urn:microsoft.com/office/officeart/2005/8/layout/list1"/>
    <dgm:cxn modelId="{8BAA8FCB-70A5-420E-B5D5-E38BE03717AC}" type="presParOf" srcId="{9AC9A9FA-6065-4747-A91F-A1E603B15733}" destId="{C3BEBD45-10BD-40C5-AE84-D754BDC1DFDC}" srcOrd="5" destOrd="0" presId="urn:microsoft.com/office/officeart/2005/8/layout/list1"/>
    <dgm:cxn modelId="{EB20539A-978A-4B80-A1A2-E3DA55762858}" type="presParOf" srcId="{9AC9A9FA-6065-4747-A91F-A1E603B15733}" destId="{E75BAE06-4AF8-4A4E-9745-34514E4A299E}" srcOrd="6" destOrd="0" presId="urn:microsoft.com/office/officeart/2005/8/layout/list1"/>
    <dgm:cxn modelId="{13361795-9364-48C9-8CFE-D67480215C6C}" type="presParOf" srcId="{9AC9A9FA-6065-4747-A91F-A1E603B15733}" destId="{27F47A16-F369-42C8-9C4A-16B76E75A11F}" srcOrd="7" destOrd="0" presId="urn:microsoft.com/office/officeart/2005/8/layout/list1"/>
    <dgm:cxn modelId="{ED724700-88E6-4EE1-82A1-4920780E3364}" type="presParOf" srcId="{9AC9A9FA-6065-4747-A91F-A1E603B15733}" destId="{E4BA5AE1-6D2A-4AF0-AD62-8529A8A07542}" srcOrd="8" destOrd="0" presId="urn:microsoft.com/office/officeart/2005/8/layout/list1"/>
    <dgm:cxn modelId="{E238B0F1-C878-438A-90F7-CD73EF2D82B0}" type="presParOf" srcId="{E4BA5AE1-6D2A-4AF0-AD62-8529A8A07542}" destId="{04E6697A-600D-4981-9B93-5CFE855F7B56}" srcOrd="0" destOrd="0" presId="urn:microsoft.com/office/officeart/2005/8/layout/list1"/>
    <dgm:cxn modelId="{DC7D8546-595F-464A-A298-248C069B0223}" type="presParOf" srcId="{E4BA5AE1-6D2A-4AF0-AD62-8529A8A07542}" destId="{0F6A2DE6-A8D5-493A-B70B-0697F6114AF6}" srcOrd="1" destOrd="0" presId="urn:microsoft.com/office/officeart/2005/8/layout/list1"/>
    <dgm:cxn modelId="{9B44E79B-3C2B-43A0-96B4-6D21FC716AAA}" type="presParOf" srcId="{9AC9A9FA-6065-4747-A91F-A1E603B15733}" destId="{4037B1F7-8542-4DD6-A1BD-E0EC7DE09192}" srcOrd="9" destOrd="0" presId="urn:microsoft.com/office/officeart/2005/8/layout/list1"/>
    <dgm:cxn modelId="{9725EAF5-CF9F-4FA2-B8A7-44883DA53CF6}" type="presParOf" srcId="{9AC9A9FA-6065-4747-A91F-A1E603B15733}" destId="{55B0F70C-895D-42AB-9230-C496737D4D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3B023-E689-40F5-9465-9BE6232C577A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6854E4E-9BAA-4A16-B018-CA4D352C8E51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Alcanzar la Carbono Neutralidad al año 2050.</a:t>
          </a:r>
        </a:p>
      </dgm:t>
    </dgm:pt>
    <dgm:pt modelId="{0F99FF4D-ECA6-4D6D-808B-CE2FAFC9CA08}" type="parTrans" cxnId="{84A36791-D97F-4126-9C36-47E858DCE727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0CFCE6F6-1532-4135-B9D4-6D0C13003841}" type="sibTrans" cxnId="{84A36791-D97F-4126-9C36-47E858DCE727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67A84F91-66DB-4DD3-90BB-4A9E12E0DA9A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Reducir en un 51% las emisiones de GEI al año 2030.</a:t>
          </a:r>
        </a:p>
      </dgm:t>
    </dgm:pt>
    <dgm:pt modelId="{1EE90910-454E-4637-A9F9-0016EA6C51F2}" type="parTrans" cxnId="{0FFB3827-0A6C-4A1F-8DE6-944538E245E5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14DCC21D-74A2-44A8-B03B-DED43D17D29B}" type="sibTrans" cxnId="{0FFB3827-0A6C-4A1F-8DE6-944538E245E5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15D4FF78-08F2-4D6D-9E3C-61F585AA6576}">
      <dgm:prSet phldrT="[Texto]" custT="1"/>
      <dgm:spPr/>
      <dgm:t>
        <a:bodyPr/>
        <a:lstStyle/>
        <a:p>
          <a:r>
            <a:rPr lang="es-CO" sz="1800" b="1" dirty="0">
              <a:solidFill>
                <a:schemeClr val="tx1"/>
              </a:solidFill>
              <a:latin typeface="Amasis MT Pro Light" panose="02040304050005020304" pitchFamily="18" charset="0"/>
            </a:rPr>
            <a:t>Gobierno Nacional de Colombia</a:t>
          </a:r>
        </a:p>
      </dgm:t>
    </dgm:pt>
    <dgm:pt modelId="{73F9867A-7A40-4D6E-84F1-5EFAF255CED9}" type="parTrans" cxnId="{179D3551-6E9F-422A-A998-D324F29DCEB8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BDE88ED1-067F-4AC6-8C8A-B3A9EC545EDB}" type="sibTrans" cxnId="{179D3551-6E9F-422A-A998-D324F29DCEB8}">
      <dgm:prSet/>
      <dgm:spPr/>
      <dgm:t>
        <a:bodyPr/>
        <a:lstStyle/>
        <a:p>
          <a:endParaRPr lang="es-CO" sz="1600">
            <a:latin typeface="Amasis MT Pro Light" panose="02040304050005020304" pitchFamily="18" charset="0"/>
          </a:endParaRPr>
        </a:p>
      </dgm:t>
    </dgm:pt>
    <dgm:pt modelId="{EB92DC56-0DCF-4112-859B-AC7D8F9931DA}" type="pres">
      <dgm:prSet presAssocID="{49C3B023-E689-40F5-9465-9BE6232C57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D60B02F-A20D-4C34-90DC-9A3B64180AF9}" type="pres">
      <dgm:prSet presAssocID="{15D4FF78-08F2-4D6D-9E3C-61F585AA6576}" presName="root" presStyleCnt="0">
        <dgm:presLayoutVars>
          <dgm:chMax/>
          <dgm:chPref val="4"/>
        </dgm:presLayoutVars>
      </dgm:prSet>
      <dgm:spPr/>
    </dgm:pt>
    <dgm:pt modelId="{A06FF307-2CD0-4959-85A1-CDF6B2B5E227}" type="pres">
      <dgm:prSet presAssocID="{15D4FF78-08F2-4D6D-9E3C-61F585AA6576}" presName="rootComposite" presStyleCnt="0">
        <dgm:presLayoutVars/>
      </dgm:prSet>
      <dgm:spPr/>
    </dgm:pt>
    <dgm:pt modelId="{0CCEE2BC-DFFE-4F88-86B1-939280A1352B}" type="pres">
      <dgm:prSet presAssocID="{15D4FF78-08F2-4D6D-9E3C-61F585AA6576}" presName="rootText" presStyleLbl="node0" presStyleIdx="0" presStyleCnt="1">
        <dgm:presLayoutVars>
          <dgm:chMax/>
          <dgm:chPref val="4"/>
        </dgm:presLayoutVars>
      </dgm:prSet>
      <dgm:spPr/>
    </dgm:pt>
    <dgm:pt modelId="{765976B0-5E36-48DB-B761-B057C2F5D833}" type="pres">
      <dgm:prSet presAssocID="{15D4FF78-08F2-4D6D-9E3C-61F585AA6576}" presName="childShape" presStyleCnt="0">
        <dgm:presLayoutVars>
          <dgm:chMax val="0"/>
          <dgm:chPref val="0"/>
        </dgm:presLayoutVars>
      </dgm:prSet>
      <dgm:spPr/>
    </dgm:pt>
    <dgm:pt modelId="{194CDE27-B126-49FA-8A30-972A17C1AB85}" type="pres">
      <dgm:prSet presAssocID="{67A84F91-66DB-4DD3-90BB-4A9E12E0DA9A}" presName="childComposite" presStyleCnt="0">
        <dgm:presLayoutVars>
          <dgm:chMax val="0"/>
          <dgm:chPref val="0"/>
        </dgm:presLayoutVars>
      </dgm:prSet>
      <dgm:spPr/>
    </dgm:pt>
    <dgm:pt modelId="{1092BBDC-555E-4EC2-BB86-C291CD617D72}" type="pres">
      <dgm:prSet presAssocID="{67A84F91-66DB-4DD3-90BB-4A9E12E0DA9A}" presName="Image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BE6438-9CE2-4321-ABC3-674AE1FC0677}" type="pres">
      <dgm:prSet presAssocID="{67A84F91-66DB-4DD3-90BB-4A9E12E0DA9A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20B801B-8A5B-49BB-95BA-63D4B37BE3E4}" type="pres">
      <dgm:prSet presAssocID="{46854E4E-9BAA-4A16-B018-CA4D352C8E51}" presName="childComposite" presStyleCnt="0">
        <dgm:presLayoutVars>
          <dgm:chMax val="0"/>
          <dgm:chPref val="0"/>
        </dgm:presLayoutVars>
      </dgm:prSet>
      <dgm:spPr/>
    </dgm:pt>
    <dgm:pt modelId="{C5BFC733-C76C-48BB-89A4-A946473B7CC7}" type="pres">
      <dgm:prSet presAssocID="{46854E4E-9BAA-4A16-B018-CA4D352C8E51}" presName="Image" presStyleLbl="node1" presStyleIdx="1" presStyleCnt="2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F2B51C-5E01-457F-9409-49D72E331DEE}" type="pres">
      <dgm:prSet presAssocID="{46854E4E-9BAA-4A16-B018-CA4D352C8E5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FFB3827-0A6C-4A1F-8DE6-944538E245E5}" srcId="{15D4FF78-08F2-4D6D-9E3C-61F585AA6576}" destId="{67A84F91-66DB-4DD3-90BB-4A9E12E0DA9A}" srcOrd="0" destOrd="0" parTransId="{1EE90910-454E-4637-A9F9-0016EA6C51F2}" sibTransId="{14DCC21D-74A2-44A8-B03B-DED43D17D29B}"/>
    <dgm:cxn modelId="{179D3551-6E9F-422A-A998-D324F29DCEB8}" srcId="{49C3B023-E689-40F5-9465-9BE6232C577A}" destId="{15D4FF78-08F2-4D6D-9E3C-61F585AA6576}" srcOrd="0" destOrd="0" parTransId="{73F9867A-7A40-4D6E-84F1-5EFAF255CED9}" sibTransId="{BDE88ED1-067F-4AC6-8C8A-B3A9EC545EDB}"/>
    <dgm:cxn modelId="{D6D76677-481F-4595-8587-9B8031A1DB92}" type="presOf" srcId="{15D4FF78-08F2-4D6D-9E3C-61F585AA6576}" destId="{0CCEE2BC-DFFE-4F88-86B1-939280A1352B}" srcOrd="0" destOrd="0" presId="urn:microsoft.com/office/officeart/2008/layout/PictureAccentList"/>
    <dgm:cxn modelId="{6D47D37D-6E53-420D-9A8C-813C8A8D0458}" type="presOf" srcId="{46854E4E-9BAA-4A16-B018-CA4D352C8E51}" destId="{C4F2B51C-5E01-457F-9409-49D72E331DEE}" srcOrd="0" destOrd="0" presId="urn:microsoft.com/office/officeart/2008/layout/PictureAccentList"/>
    <dgm:cxn modelId="{44B6C788-0804-426E-8C08-5BC6451C65E2}" type="presOf" srcId="{67A84F91-66DB-4DD3-90BB-4A9E12E0DA9A}" destId="{81BE6438-9CE2-4321-ABC3-674AE1FC0677}" srcOrd="0" destOrd="0" presId="urn:microsoft.com/office/officeart/2008/layout/PictureAccentList"/>
    <dgm:cxn modelId="{84A36791-D97F-4126-9C36-47E858DCE727}" srcId="{15D4FF78-08F2-4D6D-9E3C-61F585AA6576}" destId="{46854E4E-9BAA-4A16-B018-CA4D352C8E51}" srcOrd="1" destOrd="0" parTransId="{0F99FF4D-ECA6-4D6D-808B-CE2FAFC9CA08}" sibTransId="{0CFCE6F6-1532-4135-B9D4-6D0C13003841}"/>
    <dgm:cxn modelId="{42606FD8-0CF5-4AEE-8899-0491A58F80F3}" type="presOf" srcId="{49C3B023-E689-40F5-9465-9BE6232C577A}" destId="{EB92DC56-0DCF-4112-859B-AC7D8F9931DA}" srcOrd="0" destOrd="0" presId="urn:microsoft.com/office/officeart/2008/layout/PictureAccentList"/>
    <dgm:cxn modelId="{046CC92A-A60C-4FA7-92AA-C652A19A3A00}" type="presParOf" srcId="{EB92DC56-0DCF-4112-859B-AC7D8F9931DA}" destId="{6D60B02F-A20D-4C34-90DC-9A3B64180AF9}" srcOrd="0" destOrd="0" presId="urn:microsoft.com/office/officeart/2008/layout/PictureAccentList"/>
    <dgm:cxn modelId="{2313B997-33C2-4921-B26F-9AFD92A55744}" type="presParOf" srcId="{6D60B02F-A20D-4C34-90DC-9A3B64180AF9}" destId="{A06FF307-2CD0-4959-85A1-CDF6B2B5E227}" srcOrd="0" destOrd="0" presId="urn:microsoft.com/office/officeart/2008/layout/PictureAccentList"/>
    <dgm:cxn modelId="{EDE89173-96BD-4953-A94F-2E1E4B50DE10}" type="presParOf" srcId="{A06FF307-2CD0-4959-85A1-CDF6B2B5E227}" destId="{0CCEE2BC-DFFE-4F88-86B1-939280A1352B}" srcOrd="0" destOrd="0" presId="urn:microsoft.com/office/officeart/2008/layout/PictureAccentList"/>
    <dgm:cxn modelId="{55492171-17DB-4B4C-96EC-51AB3504C543}" type="presParOf" srcId="{6D60B02F-A20D-4C34-90DC-9A3B64180AF9}" destId="{765976B0-5E36-48DB-B761-B057C2F5D833}" srcOrd="1" destOrd="0" presId="urn:microsoft.com/office/officeart/2008/layout/PictureAccentList"/>
    <dgm:cxn modelId="{1BE5AEA2-C570-4E29-9FC0-9F37509318A7}" type="presParOf" srcId="{765976B0-5E36-48DB-B761-B057C2F5D833}" destId="{194CDE27-B126-49FA-8A30-972A17C1AB85}" srcOrd="0" destOrd="0" presId="urn:microsoft.com/office/officeart/2008/layout/PictureAccentList"/>
    <dgm:cxn modelId="{B347BB02-8F88-4641-902E-BF4A308A72DD}" type="presParOf" srcId="{194CDE27-B126-49FA-8A30-972A17C1AB85}" destId="{1092BBDC-555E-4EC2-BB86-C291CD617D72}" srcOrd="0" destOrd="0" presId="urn:microsoft.com/office/officeart/2008/layout/PictureAccentList"/>
    <dgm:cxn modelId="{10346D67-5EE1-4B6B-8D2A-67D29C756758}" type="presParOf" srcId="{194CDE27-B126-49FA-8A30-972A17C1AB85}" destId="{81BE6438-9CE2-4321-ABC3-674AE1FC0677}" srcOrd="1" destOrd="0" presId="urn:microsoft.com/office/officeart/2008/layout/PictureAccentList"/>
    <dgm:cxn modelId="{653840FC-1B41-46C9-AFCD-BDF5F6535D15}" type="presParOf" srcId="{765976B0-5E36-48DB-B761-B057C2F5D833}" destId="{B20B801B-8A5B-49BB-95BA-63D4B37BE3E4}" srcOrd="1" destOrd="0" presId="urn:microsoft.com/office/officeart/2008/layout/PictureAccentList"/>
    <dgm:cxn modelId="{1055D410-AC3B-4E45-A2F3-2BB6D90499C3}" type="presParOf" srcId="{B20B801B-8A5B-49BB-95BA-63D4B37BE3E4}" destId="{C5BFC733-C76C-48BB-89A4-A946473B7CC7}" srcOrd="0" destOrd="0" presId="urn:microsoft.com/office/officeart/2008/layout/PictureAccentList"/>
    <dgm:cxn modelId="{6A3D8F84-1C00-42DD-A36C-F24A792CE53B}" type="presParOf" srcId="{B20B801B-8A5B-49BB-95BA-63D4B37BE3E4}" destId="{C4F2B51C-5E01-457F-9409-49D72E331D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3B023-E689-40F5-9465-9BE6232C577A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6854E4E-9BAA-4A16-B018-CA4D352C8E51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Habilitar diversas opciones / oportunidades para que la industria alcance la carbono neutralidad.</a:t>
          </a:r>
        </a:p>
      </dgm:t>
    </dgm:pt>
    <dgm:pt modelId="{0F99FF4D-ECA6-4D6D-808B-CE2FAFC9CA08}" type="parTrans" cxnId="{84A36791-D97F-4126-9C36-47E858DCE727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0CFCE6F6-1532-4135-B9D4-6D0C13003841}" type="sibTrans" cxnId="{84A36791-D97F-4126-9C36-47E858DCE727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67A84F91-66DB-4DD3-90BB-4A9E12E0DA9A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Implementar PIGCCme 2050.</a:t>
          </a:r>
        </a:p>
      </dgm:t>
    </dgm:pt>
    <dgm:pt modelId="{1EE90910-454E-4637-A9F9-0016EA6C51F2}" type="parTrans" cxnId="{0FFB3827-0A6C-4A1F-8DE6-944538E245E5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14DCC21D-74A2-44A8-B03B-DED43D17D29B}" type="sibTrans" cxnId="{0FFB3827-0A6C-4A1F-8DE6-944538E245E5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15D4FF78-08F2-4D6D-9E3C-61F585AA6576}">
      <dgm:prSet phldrT="[Texto]" custT="1"/>
      <dgm:spPr/>
      <dgm:t>
        <a:bodyPr/>
        <a:lstStyle/>
        <a:p>
          <a:r>
            <a:rPr lang="es-CO" sz="1800" b="1" dirty="0">
              <a:solidFill>
                <a:schemeClr val="tx1"/>
              </a:solidFill>
              <a:latin typeface="Amasis MT Pro Light" panose="02040304050005020304" pitchFamily="18" charset="0"/>
            </a:rPr>
            <a:t>Ministerio de Minas y Energía</a:t>
          </a:r>
        </a:p>
      </dgm:t>
    </dgm:pt>
    <dgm:pt modelId="{73F9867A-7A40-4D6E-84F1-5EFAF255CED9}" type="parTrans" cxnId="{179D3551-6E9F-422A-A998-D324F29DCEB8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BDE88ED1-067F-4AC6-8C8A-B3A9EC545EDB}" type="sibTrans" cxnId="{179D3551-6E9F-422A-A998-D324F29DCEB8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7DD294ED-C8BE-4EB7-B42C-068BB63CC71D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Reducir 11.20 Mt CO2 eq al año 2030.</a:t>
          </a:r>
        </a:p>
      </dgm:t>
    </dgm:pt>
    <dgm:pt modelId="{62CF0245-88AC-4903-969D-833A439B3995}" type="parTrans" cxnId="{85FCC49B-A467-4C04-93A9-5474EEF40721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281728BD-AC57-4BA9-9D70-383FB0426583}" type="sibTrans" cxnId="{85FCC49B-A467-4C04-93A9-5474EEF40721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B21F383C-8E18-4DBE-BC95-30438BC1A24B}">
      <dgm:prSet phldrT="[Texto]" custT="1"/>
      <dgm:spPr/>
      <dgm:t>
        <a:bodyPr/>
        <a:lstStyle/>
        <a:p>
          <a:r>
            <a:rPr lang="es-CO" sz="1200" dirty="0">
              <a:latin typeface="Amasis MT Pro Light" panose="02040304050005020304" pitchFamily="18" charset="0"/>
            </a:rPr>
            <a:t>Alcanzar la Carbono Neutralidad al año 2050.</a:t>
          </a:r>
        </a:p>
      </dgm:t>
    </dgm:pt>
    <dgm:pt modelId="{26337FA4-7898-42EB-B43F-00EF40880F03}" type="parTrans" cxnId="{65805712-AACA-44AD-86F4-2A770D9E868C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5C0FD67C-F654-4B5C-9EE6-1B5C138652FC}" type="sibTrans" cxnId="{65805712-AACA-44AD-86F4-2A770D9E868C}">
      <dgm:prSet/>
      <dgm:spPr/>
      <dgm:t>
        <a:bodyPr/>
        <a:lstStyle/>
        <a:p>
          <a:endParaRPr lang="es-CO" sz="1800">
            <a:latin typeface="Amasis MT Pro Light" panose="02040304050005020304" pitchFamily="18" charset="0"/>
          </a:endParaRPr>
        </a:p>
      </dgm:t>
    </dgm:pt>
    <dgm:pt modelId="{EB92DC56-0DCF-4112-859B-AC7D8F9931DA}" type="pres">
      <dgm:prSet presAssocID="{49C3B023-E689-40F5-9465-9BE6232C577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6D60B02F-A20D-4C34-90DC-9A3B64180AF9}" type="pres">
      <dgm:prSet presAssocID="{15D4FF78-08F2-4D6D-9E3C-61F585AA6576}" presName="root" presStyleCnt="0">
        <dgm:presLayoutVars>
          <dgm:chMax/>
          <dgm:chPref val="4"/>
        </dgm:presLayoutVars>
      </dgm:prSet>
      <dgm:spPr/>
    </dgm:pt>
    <dgm:pt modelId="{A06FF307-2CD0-4959-85A1-CDF6B2B5E227}" type="pres">
      <dgm:prSet presAssocID="{15D4FF78-08F2-4D6D-9E3C-61F585AA6576}" presName="rootComposite" presStyleCnt="0">
        <dgm:presLayoutVars/>
      </dgm:prSet>
      <dgm:spPr/>
    </dgm:pt>
    <dgm:pt modelId="{0CCEE2BC-DFFE-4F88-86B1-939280A1352B}" type="pres">
      <dgm:prSet presAssocID="{15D4FF78-08F2-4D6D-9E3C-61F585AA6576}" presName="rootText" presStyleLbl="node0" presStyleIdx="0" presStyleCnt="1" custLinFactNeighborY="2900">
        <dgm:presLayoutVars>
          <dgm:chMax/>
          <dgm:chPref val="4"/>
        </dgm:presLayoutVars>
      </dgm:prSet>
      <dgm:spPr/>
    </dgm:pt>
    <dgm:pt modelId="{765976B0-5E36-48DB-B761-B057C2F5D833}" type="pres">
      <dgm:prSet presAssocID="{15D4FF78-08F2-4D6D-9E3C-61F585AA6576}" presName="childShape" presStyleCnt="0">
        <dgm:presLayoutVars>
          <dgm:chMax val="0"/>
          <dgm:chPref val="0"/>
        </dgm:presLayoutVars>
      </dgm:prSet>
      <dgm:spPr/>
    </dgm:pt>
    <dgm:pt modelId="{6C9F6906-B94A-47CE-9009-AD2832744C73}" type="pres">
      <dgm:prSet presAssocID="{7DD294ED-C8BE-4EB7-B42C-068BB63CC71D}" presName="childComposite" presStyleCnt="0">
        <dgm:presLayoutVars>
          <dgm:chMax val="0"/>
          <dgm:chPref val="0"/>
        </dgm:presLayoutVars>
      </dgm:prSet>
      <dgm:spPr/>
    </dgm:pt>
    <dgm:pt modelId="{53B6729C-C1E4-484B-AB73-832CB92AEA4B}" type="pres">
      <dgm:prSet presAssocID="{7DD294ED-C8BE-4EB7-B42C-068BB63CC71D}" presName="Image" presStyleLbl="node1" presStyleIdx="0" presStyleCnt="4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3678C3-C8F2-4E29-B25F-F1EFB793BB1D}" type="pres">
      <dgm:prSet presAssocID="{7DD294ED-C8BE-4EB7-B42C-068BB63CC71D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9D1A348F-281A-4C39-9032-E25A88124E43}" type="pres">
      <dgm:prSet presAssocID="{B21F383C-8E18-4DBE-BC95-30438BC1A24B}" presName="childComposite" presStyleCnt="0">
        <dgm:presLayoutVars>
          <dgm:chMax val="0"/>
          <dgm:chPref val="0"/>
        </dgm:presLayoutVars>
      </dgm:prSet>
      <dgm:spPr/>
    </dgm:pt>
    <dgm:pt modelId="{9E6A5547-9F85-40D9-9CF2-F2890A395907}" type="pres">
      <dgm:prSet presAssocID="{B21F383C-8E18-4DBE-BC95-30438BC1A24B}" presName="Image" presStyleLbl="node1" presStyleIdx="1" presStyleCnt="4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69F2E8-7D31-40FA-8F2C-D7C0A57F5432}" type="pres">
      <dgm:prSet presAssocID="{B21F383C-8E18-4DBE-BC95-30438BC1A24B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194CDE27-B126-49FA-8A30-972A17C1AB85}" type="pres">
      <dgm:prSet presAssocID="{67A84F91-66DB-4DD3-90BB-4A9E12E0DA9A}" presName="childComposite" presStyleCnt="0">
        <dgm:presLayoutVars>
          <dgm:chMax val="0"/>
          <dgm:chPref val="0"/>
        </dgm:presLayoutVars>
      </dgm:prSet>
      <dgm:spPr/>
    </dgm:pt>
    <dgm:pt modelId="{1092BBDC-555E-4EC2-BB86-C291CD617D72}" type="pres">
      <dgm:prSet presAssocID="{67A84F91-66DB-4DD3-90BB-4A9E12E0DA9A}" presName="Image" presStyleLbl="nod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BE6438-9CE2-4321-ABC3-674AE1FC0677}" type="pres">
      <dgm:prSet presAssocID="{67A84F91-66DB-4DD3-90BB-4A9E12E0DA9A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B20B801B-8A5B-49BB-95BA-63D4B37BE3E4}" type="pres">
      <dgm:prSet presAssocID="{46854E4E-9BAA-4A16-B018-CA4D352C8E51}" presName="childComposite" presStyleCnt="0">
        <dgm:presLayoutVars>
          <dgm:chMax val="0"/>
          <dgm:chPref val="0"/>
        </dgm:presLayoutVars>
      </dgm:prSet>
      <dgm:spPr/>
    </dgm:pt>
    <dgm:pt modelId="{C5BFC733-C76C-48BB-89A4-A946473B7CC7}" type="pres">
      <dgm:prSet presAssocID="{46854E4E-9BAA-4A16-B018-CA4D352C8E51}" presName="Image" presStyleLbl="nod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F2B51C-5E01-457F-9409-49D72E331DEE}" type="pres">
      <dgm:prSet presAssocID="{46854E4E-9BAA-4A16-B018-CA4D352C8E51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5805712-AACA-44AD-86F4-2A770D9E868C}" srcId="{15D4FF78-08F2-4D6D-9E3C-61F585AA6576}" destId="{B21F383C-8E18-4DBE-BC95-30438BC1A24B}" srcOrd="1" destOrd="0" parTransId="{26337FA4-7898-42EB-B43F-00EF40880F03}" sibTransId="{5C0FD67C-F654-4B5C-9EE6-1B5C138652FC}"/>
    <dgm:cxn modelId="{0FFB3827-0A6C-4A1F-8DE6-944538E245E5}" srcId="{15D4FF78-08F2-4D6D-9E3C-61F585AA6576}" destId="{67A84F91-66DB-4DD3-90BB-4A9E12E0DA9A}" srcOrd="2" destOrd="0" parTransId="{1EE90910-454E-4637-A9F9-0016EA6C51F2}" sibTransId="{14DCC21D-74A2-44A8-B03B-DED43D17D29B}"/>
    <dgm:cxn modelId="{A3561030-8C68-4B97-BD7E-8D89CE79694A}" type="presOf" srcId="{7DD294ED-C8BE-4EB7-B42C-068BB63CC71D}" destId="{5F3678C3-C8F2-4E29-B25F-F1EFB793BB1D}" srcOrd="0" destOrd="0" presId="urn:microsoft.com/office/officeart/2008/layout/PictureAccentList"/>
    <dgm:cxn modelId="{179D3551-6E9F-422A-A998-D324F29DCEB8}" srcId="{49C3B023-E689-40F5-9465-9BE6232C577A}" destId="{15D4FF78-08F2-4D6D-9E3C-61F585AA6576}" srcOrd="0" destOrd="0" parTransId="{73F9867A-7A40-4D6E-84F1-5EFAF255CED9}" sibTransId="{BDE88ED1-067F-4AC6-8C8A-B3A9EC545EDB}"/>
    <dgm:cxn modelId="{D6D76677-481F-4595-8587-9B8031A1DB92}" type="presOf" srcId="{15D4FF78-08F2-4D6D-9E3C-61F585AA6576}" destId="{0CCEE2BC-DFFE-4F88-86B1-939280A1352B}" srcOrd="0" destOrd="0" presId="urn:microsoft.com/office/officeart/2008/layout/PictureAccentList"/>
    <dgm:cxn modelId="{6D47D37D-6E53-420D-9A8C-813C8A8D0458}" type="presOf" srcId="{46854E4E-9BAA-4A16-B018-CA4D352C8E51}" destId="{C4F2B51C-5E01-457F-9409-49D72E331DEE}" srcOrd="0" destOrd="0" presId="urn:microsoft.com/office/officeart/2008/layout/PictureAccentList"/>
    <dgm:cxn modelId="{44B6C788-0804-426E-8C08-5BC6451C65E2}" type="presOf" srcId="{67A84F91-66DB-4DD3-90BB-4A9E12E0DA9A}" destId="{81BE6438-9CE2-4321-ABC3-674AE1FC0677}" srcOrd="0" destOrd="0" presId="urn:microsoft.com/office/officeart/2008/layout/PictureAccentList"/>
    <dgm:cxn modelId="{84A36791-D97F-4126-9C36-47E858DCE727}" srcId="{15D4FF78-08F2-4D6D-9E3C-61F585AA6576}" destId="{46854E4E-9BAA-4A16-B018-CA4D352C8E51}" srcOrd="3" destOrd="0" parTransId="{0F99FF4D-ECA6-4D6D-808B-CE2FAFC9CA08}" sibTransId="{0CFCE6F6-1532-4135-B9D4-6D0C13003841}"/>
    <dgm:cxn modelId="{85FCC49B-A467-4C04-93A9-5474EEF40721}" srcId="{15D4FF78-08F2-4D6D-9E3C-61F585AA6576}" destId="{7DD294ED-C8BE-4EB7-B42C-068BB63CC71D}" srcOrd="0" destOrd="0" parTransId="{62CF0245-88AC-4903-969D-833A439B3995}" sibTransId="{281728BD-AC57-4BA9-9D70-383FB0426583}"/>
    <dgm:cxn modelId="{B17CEDC3-EA7A-4530-9585-C2D5CBBCAD0E}" type="presOf" srcId="{B21F383C-8E18-4DBE-BC95-30438BC1A24B}" destId="{DE69F2E8-7D31-40FA-8F2C-D7C0A57F5432}" srcOrd="0" destOrd="0" presId="urn:microsoft.com/office/officeart/2008/layout/PictureAccentList"/>
    <dgm:cxn modelId="{42606FD8-0CF5-4AEE-8899-0491A58F80F3}" type="presOf" srcId="{49C3B023-E689-40F5-9465-9BE6232C577A}" destId="{EB92DC56-0DCF-4112-859B-AC7D8F9931DA}" srcOrd="0" destOrd="0" presId="urn:microsoft.com/office/officeart/2008/layout/PictureAccentList"/>
    <dgm:cxn modelId="{046CC92A-A60C-4FA7-92AA-C652A19A3A00}" type="presParOf" srcId="{EB92DC56-0DCF-4112-859B-AC7D8F9931DA}" destId="{6D60B02F-A20D-4C34-90DC-9A3B64180AF9}" srcOrd="0" destOrd="0" presId="urn:microsoft.com/office/officeart/2008/layout/PictureAccentList"/>
    <dgm:cxn modelId="{2313B997-33C2-4921-B26F-9AFD92A55744}" type="presParOf" srcId="{6D60B02F-A20D-4C34-90DC-9A3B64180AF9}" destId="{A06FF307-2CD0-4959-85A1-CDF6B2B5E227}" srcOrd="0" destOrd="0" presId="urn:microsoft.com/office/officeart/2008/layout/PictureAccentList"/>
    <dgm:cxn modelId="{EDE89173-96BD-4953-A94F-2E1E4B50DE10}" type="presParOf" srcId="{A06FF307-2CD0-4959-85A1-CDF6B2B5E227}" destId="{0CCEE2BC-DFFE-4F88-86B1-939280A1352B}" srcOrd="0" destOrd="0" presId="urn:microsoft.com/office/officeart/2008/layout/PictureAccentList"/>
    <dgm:cxn modelId="{55492171-17DB-4B4C-96EC-51AB3504C543}" type="presParOf" srcId="{6D60B02F-A20D-4C34-90DC-9A3B64180AF9}" destId="{765976B0-5E36-48DB-B761-B057C2F5D833}" srcOrd="1" destOrd="0" presId="urn:microsoft.com/office/officeart/2008/layout/PictureAccentList"/>
    <dgm:cxn modelId="{E6255989-9EFF-405C-A4BA-6063F2EC4524}" type="presParOf" srcId="{765976B0-5E36-48DB-B761-B057C2F5D833}" destId="{6C9F6906-B94A-47CE-9009-AD2832744C73}" srcOrd="0" destOrd="0" presId="urn:microsoft.com/office/officeart/2008/layout/PictureAccentList"/>
    <dgm:cxn modelId="{911776C9-D74C-40C7-BE33-BC327E722C6F}" type="presParOf" srcId="{6C9F6906-B94A-47CE-9009-AD2832744C73}" destId="{53B6729C-C1E4-484B-AB73-832CB92AEA4B}" srcOrd="0" destOrd="0" presId="urn:microsoft.com/office/officeart/2008/layout/PictureAccentList"/>
    <dgm:cxn modelId="{9519E3B5-7FCC-4247-BE9F-BC9DDCA004EB}" type="presParOf" srcId="{6C9F6906-B94A-47CE-9009-AD2832744C73}" destId="{5F3678C3-C8F2-4E29-B25F-F1EFB793BB1D}" srcOrd="1" destOrd="0" presId="urn:microsoft.com/office/officeart/2008/layout/PictureAccentList"/>
    <dgm:cxn modelId="{AE2DD01B-F12B-46A6-B96D-6BE4672700AE}" type="presParOf" srcId="{765976B0-5E36-48DB-B761-B057C2F5D833}" destId="{9D1A348F-281A-4C39-9032-E25A88124E43}" srcOrd="1" destOrd="0" presId="urn:microsoft.com/office/officeart/2008/layout/PictureAccentList"/>
    <dgm:cxn modelId="{02BA0A35-27D8-4B35-9E5E-830C029C4310}" type="presParOf" srcId="{9D1A348F-281A-4C39-9032-E25A88124E43}" destId="{9E6A5547-9F85-40D9-9CF2-F2890A395907}" srcOrd="0" destOrd="0" presId="urn:microsoft.com/office/officeart/2008/layout/PictureAccentList"/>
    <dgm:cxn modelId="{46DCD79F-091C-4304-89D2-89689F7923A8}" type="presParOf" srcId="{9D1A348F-281A-4C39-9032-E25A88124E43}" destId="{DE69F2E8-7D31-40FA-8F2C-D7C0A57F5432}" srcOrd="1" destOrd="0" presId="urn:microsoft.com/office/officeart/2008/layout/PictureAccentList"/>
    <dgm:cxn modelId="{1BE5AEA2-C570-4E29-9FC0-9F37509318A7}" type="presParOf" srcId="{765976B0-5E36-48DB-B761-B057C2F5D833}" destId="{194CDE27-B126-49FA-8A30-972A17C1AB85}" srcOrd="2" destOrd="0" presId="urn:microsoft.com/office/officeart/2008/layout/PictureAccentList"/>
    <dgm:cxn modelId="{B347BB02-8F88-4641-902E-BF4A308A72DD}" type="presParOf" srcId="{194CDE27-B126-49FA-8A30-972A17C1AB85}" destId="{1092BBDC-555E-4EC2-BB86-C291CD617D72}" srcOrd="0" destOrd="0" presId="urn:microsoft.com/office/officeart/2008/layout/PictureAccentList"/>
    <dgm:cxn modelId="{10346D67-5EE1-4B6B-8D2A-67D29C756758}" type="presParOf" srcId="{194CDE27-B126-49FA-8A30-972A17C1AB85}" destId="{81BE6438-9CE2-4321-ABC3-674AE1FC0677}" srcOrd="1" destOrd="0" presId="urn:microsoft.com/office/officeart/2008/layout/PictureAccentList"/>
    <dgm:cxn modelId="{653840FC-1B41-46C9-AFCD-BDF5F6535D15}" type="presParOf" srcId="{765976B0-5E36-48DB-B761-B057C2F5D833}" destId="{B20B801B-8A5B-49BB-95BA-63D4B37BE3E4}" srcOrd="3" destOrd="0" presId="urn:microsoft.com/office/officeart/2008/layout/PictureAccentList"/>
    <dgm:cxn modelId="{1055D410-AC3B-4E45-A2F3-2BB6D90499C3}" type="presParOf" srcId="{B20B801B-8A5B-49BB-95BA-63D4B37BE3E4}" destId="{C5BFC733-C76C-48BB-89A4-A946473B7CC7}" srcOrd="0" destOrd="0" presId="urn:microsoft.com/office/officeart/2008/layout/PictureAccentList"/>
    <dgm:cxn modelId="{6A3D8F84-1C00-42DD-A36C-F24A792CE53B}" type="presParOf" srcId="{B20B801B-8A5B-49BB-95BA-63D4B37BE3E4}" destId="{C4F2B51C-5E01-457F-9409-49D72E331D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FFE9E9-EAEE-4C00-B875-07C6D19DF7D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s-CO"/>
        </a:p>
      </dgm:t>
    </dgm:pt>
    <dgm:pt modelId="{0242DD4B-45C8-4BDF-89E7-E774D5B00F32}">
      <dgm:prSet phldrT="[Texto]" custT="1"/>
      <dgm:spPr/>
      <dgm:t>
        <a:bodyPr/>
        <a:lstStyle/>
        <a:p>
          <a:r>
            <a:rPr lang="es-CO" sz="2000" b="1" dirty="0">
              <a:solidFill>
                <a:srgbClr val="000000"/>
              </a:solidFill>
              <a:latin typeface="Amasis MT Pro Light" panose="02040304050005020304" pitchFamily="18" charset="0"/>
            </a:rPr>
            <a:t>Componente de Gobernanza</a:t>
          </a:r>
        </a:p>
      </dgm:t>
    </dgm:pt>
    <dgm:pt modelId="{074C9D39-BE36-4DDB-AE28-7F111F76D342}" type="parTrans" cxnId="{6ED6AE73-28BE-4592-9428-29ED2935E484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0919F05-268A-4A39-85F5-936E4FADA7AA}" type="sibTrans" cxnId="{6ED6AE73-28BE-4592-9428-29ED2935E484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D9ECB748-4240-46D6-99A5-0CF39106E342}">
      <dgm:prSet phldrT="[Texto]" custT="1"/>
      <dgm:spPr/>
      <dgm:t>
        <a:bodyPr/>
        <a:lstStyle/>
        <a:p>
          <a:r>
            <a:rPr lang="es-CO" sz="1400" i="0">
              <a:solidFill>
                <a:srgbClr val="000000"/>
              </a:solidFill>
              <a:latin typeface="Amasis MT Pro Light" panose="02040304050005020304" pitchFamily="18" charset="0"/>
              <a:ea typeface="+mn-ea"/>
              <a:cs typeface="+mn-cs"/>
            </a:rPr>
            <a:t>Monitoreo, Reporte y Verificación</a:t>
          </a:r>
          <a:endParaRPr lang="es-CO" sz="1400" i="0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19CAF5C-53BC-4E10-9CAD-E32A79A86151}" type="parTrans" cxnId="{50E53FE0-5DC9-448E-A1E1-E25E6FC289D7}">
      <dgm:prSet custT="1"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A24E9CB3-7A6C-442E-A08B-E17F5E516072}" type="sibTrans" cxnId="{50E53FE0-5DC9-448E-A1E1-E25E6FC289D7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0181C57-F623-44C2-9B65-5C4AE924CEF2}">
      <dgm:prSet custT="1"/>
      <dgm:spPr/>
      <dgm:t>
        <a:bodyPr/>
        <a:lstStyle/>
        <a:p>
          <a:r>
            <a:rPr lang="es-CO" sz="1400">
              <a:solidFill>
                <a:srgbClr val="000000"/>
              </a:solidFill>
              <a:latin typeface="Amasis MT Pro Light" panose="02040304050005020304" pitchFamily="18" charset="0"/>
            </a:rPr>
            <a:t>Gestión Financiera</a:t>
          </a:r>
          <a:endParaRPr lang="es-CO" sz="1400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BFFEA308-CC01-4379-BEC1-85B4DE7E2B53}" type="parTrans" cxnId="{C627E26A-061A-4392-9DB3-CB8F748F3D52}">
      <dgm:prSet custT="1"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DD1C89BF-0DB4-4113-AA40-7B24D976A1DE}" type="sibTrans" cxnId="{C627E26A-061A-4392-9DB3-CB8F748F3D52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D64FA0D8-4312-4188-8C0A-3983332C7371}">
      <dgm:prSet custT="1"/>
      <dgm:spPr>
        <a:solidFill>
          <a:schemeClr val="accent5"/>
        </a:solidFill>
      </dgm:spPr>
      <dgm:t>
        <a:bodyPr/>
        <a:lstStyle/>
        <a:p>
          <a:r>
            <a:rPr lang="es-CO" sz="1600" b="1" dirty="0">
              <a:solidFill>
                <a:srgbClr val="000000"/>
              </a:solidFill>
              <a:latin typeface="Amasis MT Pro Light" panose="02040304050005020304" pitchFamily="18" charset="0"/>
            </a:rPr>
            <a:t>Operatividad</a:t>
          </a:r>
        </a:p>
      </dgm:t>
    </dgm:pt>
    <dgm:pt modelId="{776AAE85-5C36-412A-A951-4C989D580D38}" type="parTrans" cxnId="{DC2CA34D-246E-40EB-9AF7-721415BFC4BE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BD007F8-D3DB-437B-A1DF-8960EFF625D3}" type="sibTrans" cxnId="{DC2CA34D-246E-40EB-9AF7-721415BFC4BE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F79CC3B8-17BF-4305-B70E-614EF04AC1AB}">
      <dgm:prSet phldrT="[Texto]" custT="1"/>
      <dgm:spPr/>
      <dgm:t>
        <a:bodyPr/>
        <a:lstStyle/>
        <a:p>
          <a:r>
            <a:rPr lang="es-CO" sz="1400" i="0" dirty="0">
              <a:solidFill>
                <a:srgbClr val="000000"/>
              </a:solidFill>
              <a:latin typeface="Amasis MT Pro Light" panose="02040304050005020304" pitchFamily="18" charset="0"/>
            </a:rPr>
            <a:t>Gestión del Conocimiento</a:t>
          </a:r>
        </a:p>
      </dgm:t>
    </dgm:pt>
    <dgm:pt modelId="{C88BEAC0-AB2B-45D5-AA98-D54F5C092C60}" type="parTrans" cxnId="{21AA1F4F-A859-4BFA-946D-67D91C7A59F8}">
      <dgm:prSet custT="1"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60519939-506A-4313-B029-B7888A364DC9}" type="sibTrans" cxnId="{21AA1F4F-A859-4BFA-946D-67D91C7A59F8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3CE78558-19D5-492B-818D-D948B51C1AB6}">
      <dgm:prSet custT="1"/>
      <dgm:spPr/>
      <dgm:t>
        <a:bodyPr/>
        <a:lstStyle/>
        <a:p>
          <a:r>
            <a:rPr lang="en-US" sz="1400">
              <a:solidFill>
                <a:srgbClr val="000000"/>
              </a:solidFill>
              <a:latin typeface="Amasis MT Pro Light" panose="02040304050005020304" pitchFamily="18" charset="0"/>
            </a:rPr>
            <a:t>Cooperación para el Desarrollo Resiliente y Bajo en Carbono</a:t>
          </a:r>
          <a:endParaRPr lang="es-CO" sz="1400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BABB716-ED32-4BBD-99AA-27AC5F05D8D4}" type="parTrans" cxnId="{8F82AA33-9548-47EE-A2E4-D5963DDA6F90}">
      <dgm:prSet custT="1"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080DF5E6-FA06-46F5-A3C1-62EF2A82D9BA}" type="sibTrans" cxnId="{8F82AA33-9548-47EE-A2E4-D5963DDA6F90}">
      <dgm:prSet/>
      <dgm:spPr/>
      <dgm:t>
        <a:bodyPr/>
        <a:lstStyle/>
        <a:p>
          <a:endParaRPr lang="es-CO" sz="11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E046A922-59A8-4F57-8281-432FE0DCD25D}">
      <dgm:prSet custT="1"/>
      <dgm:spPr>
        <a:solidFill>
          <a:schemeClr val="accent5"/>
        </a:solidFill>
      </dgm:spPr>
      <dgm:t>
        <a:bodyPr/>
        <a:lstStyle/>
        <a:p>
          <a:r>
            <a:rPr lang="es-ES" sz="1600" dirty="0">
              <a:solidFill>
                <a:srgbClr val="000000"/>
              </a:solidFill>
              <a:latin typeface="Amasis MT Pro Light" panose="02040304050005020304" pitchFamily="18" charset="0"/>
            </a:rPr>
            <a:t>Identificar y suscribir </a:t>
          </a:r>
          <a:r>
            <a:rPr lang="es-ES" sz="1600" b="1" dirty="0">
              <a:solidFill>
                <a:srgbClr val="000000"/>
              </a:solidFill>
              <a:latin typeface="Amasis MT Pro Light" panose="02040304050005020304" pitchFamily="18" charset="0"/>
            </a:rPr>
            <a:t>acuerdos voluntarios </a:t>
          </a:r>
          <a:r>
            <a:rPr lang="es-ES" sz="1600" dirty="0">
              <a:solidFill>
                <a:srgbClr val="000000"/>
              </a:solidFill>
              <a:latin typeface="Amasis MT Pro Light" panose="02040304050005020304" pitchFamily="18" charset="0"/>
            </a:rPr>
            <a:t>para la gestión del cambio climático en el sector minero-energético (cooperación y articulación).</a:t>
          </a:r>
          <a:endParaRPr lang="es-CO" sz="1600" b="1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D69BB53B-3D3D-4280-B99B-35F60CA6CB74}" type="parTrans" cxnId="{77BBFCE2-31E1-408A-B0B0-60553A883A7C}">
      <dgm:prSet custT="1"/>
      <dgm:spPr/>
      <dgm:t>
        <a:bodyPr/>
        <a:lstStyle/>
        <a:p>
          <a:endParaRPr lang="es-CO" sz="3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CE82D762-5844-4BE3-B272-3C026E244DAC}" type="sibTrans" cxnId="{77BBFCE2-31E1-408A-B0B0-60553A883A7C}">
      <dgm:prSet/>
      <dgm:spPr/>
      <dgm:t>
        <a:bodyPr/>
        <a:lstStyle/>
        <a:p>
          <a:endParaRPr lang="es-CO" sz="14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0A5DD2A4-4814-40A2-97FF-82C0EBE8DA9E}">
      <dgm:prSet custT="1"/>
      <dgm:spPr/>
      <dgm:t>
        <a:bodyPr/>
        <a:lstStyle/>
        <a:p>
          <a:r>
            <a:rPr lang="es-CO" sz="1400" dirty="0">
              <a:solidFill>
                <a:srgbClr val="000000"/>
              </a:solidFill>
              <a:latin typeface="Amasis MT Pro Light" panose="02040304050005020304" pitchFamily="18" charset="0"/>
            </a:rPr>
            <a:t>Formalizar las mesas de cambio climático con las entidades adscritas y los                   subsectores energía eléctrica, hidrocarburos y minería.</a:t>
          </a:r>
          <a:endParaRPr lang="es-CO" sz="1400" b="1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D77582BF-5767-45C0-9716-3E660C402AA2}" type="parTrans" cxnId="{BE5AB410-A483-453B-A934-AC9F8ADA13A8}">
      <dgm:prSet custT="1"/>
      <dgm:spPr/>
      <dgm:t>
        <a:bodyPr/>
        <a:lstStyle/>
        <a:p>
          <a:endParaRPr lang="es-CO" sz="3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26D9CF22-806D-4D46-AAC1-CF5954DDCA9E}" type="sibTrans" cxnId="{BE5AB410-A483-453B-A934-AC9F8ADA13A8}">
      <dgm:prSet/>
      <dgm:spPr/>
      <dgm:t>
        <a:bodyPr/>
        <a:lstStyle/>
        <a:p>
          <a:endParaRPr lang="es-CO" sz="14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1AA3C510-3059-4029-AD01-A0C99946FF18}">
      <dgm:prSet custT="1"/>
      <dgm:spPr/>
      <dgm:t>
        <a:bodyPr/>
        <a:lstStyle/>
        <a:p>
          <a:r>
            <a:rPr lang="es-CO" sz="1400" dirty="0">
              <a:solidFill>
                <a:srgbClr val="000000"/>
              </a:solidFill>
              <a:latin typeface="Amasis MT Pro Light" panose="02040304050005020304" pitchFamily="18" charset="0"/>
            </a:rPr>
            <a:t>Elaborar e implementar planes de trabajo para cada una de las mesas de cambio climático establecidas.</a:t>
          </a:r>
          <a:endParaRPr lang="es-CO" sz="1400" b="1" dirty="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4DCDC5C8-A003-462D-AF46-36AD8AF76416}" type="parTrans" cxnId="{31399436-4D6C-4485-B90A-119F0371AF3D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3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C38FCCD5-F9A7-47FB-8927-B249A82C1926}" type="sibTrans" cxnId="{31399436-4D6C-4485-B90A-119F0371AF3D}">
      <dgm:prSet/>
      <dgm:spPr/>
      <dgm:t>
        <a:bodyPr/>
        <a:lstStyle/>
        <a:p>
          <a:endParaRPr lang="es-CO" sz="1400">
            <a:solidFill>
              <a:srgbClr val="000000"/>
            </a:solidFill>
            <a:latin typeface="Amasis MT Pro Light" panose="02040304050005020304" pitchFamily="18" charset="0"/>
          </a:endParaRPr>
        </a:p>
      </dgm:t>
    </dgm:pt>
    <dgm:pt modelId="{590DB0B9-EFEF-4D41-B2C1-0A8E8977F9F3}" type="pres">
      <dgm:prSet presAssocID="{2FFFE9E9-EAEE-4C00-B875-07C6D19DF7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AF1A0E6-64A6-40F4-B0A4-951B6918690F}" type="pres">
      <dgm:prSet presAssocID="{0242DD4B-45C8-4BDF-89E7-E774D5B00F32}" presName="root1" presStyleCnt="0"/>
      <dgm:spPr/>
    </dgm:pt>
    <dgm:pt modelId="{26E98594-BF74-45BB-B54E-183CD4CF8CF2}" type="pres">
      <dgm:prSet presAssocID="{0242DD4B-45C8-4BDF-89E7-E774D5B00F32}" presName="LevelOneTextNode" presStyleLbl="node0" presStyleIdx="0" presStyleCnt="1">
        <dgm:presLayoutVars>
          <dgm:chPref val="3"/>
        </dgm:presLayoutVars>
      </dgm:prSet>
      <dgm:spPr/>
    </dgm:pt>
    <dgm:pt modelId="{8DA1E55F-114B-4B7D-ABF5-0EAE59BC3F32}" type="pres">
      <dgm:prSet presAssocID="{0242DD4B-45C8-4BDF-89E7-E774D5B00F32}" presName="level2hierChild" presStyleCnt="0"/>
      <dgm:spPr/>
    </dgm:pt>
    <dgm:pt modelId="{A13E8F10-9246-423E-BFA6-ECF4F11F9749}" type="pres">
      <dgm:prSet presAssocID="{419CAF5C-53BC-4E10-9CAD-E32A79A86151}" presName="conn2-1" presStyleLbl="parChTrans1D2" presStyleIdx="0" presStyleCnt="5"/>
      <dgm:spPr/>
    </dgm:pt>
    <dgm:pt modelId="{809DB4B4-AB88-46BC-AD7D-EAE840142062}" type="pres">
      <dgm:prSet presAssocID="{419CAF5C-53BC-4E10-9CAD-E32A79A86151}" presName="connTx" presStyleLbl="parChTrans1D2" presStyleIdx="0" presStyleCnt="5"/>
      <dgm:spPr/>
    </dgm:pt>
    <dgm:pt modelId="{8DC718AA-5D67-45AA-AC42-EC06047F11E0}" type="pres">
      <dgm:prSet presAssocID="{D9ECB748-4240-46D6-99A5-0CF39106E342}" presName="root2" presStyleCnt="0"/>
      <dgm:spPr/>
    </dgm:pt>
    <dgm:pt modelId="{80C77594-1527-4E33-AC08-CE98FFDDF24E}" type="pres">
      <dgm:prSet presAssocID="{D9ECB748-4240-46D6-99A5-0CF39106E342}" presName="LevelTwoTextNode" presStyleLbl="node2" presStyleIdx="0" presStyleCnt="5">
        <dgm:presLayoutVars>
          <dgm:chPref val="3"/>
        </dgm:presLayoutVars>
      </dgm:prSet>
      <dgm:spPr/>
    </dgm:pt>
    <dgm:pt modelId="{25CAA211-2A03-4ACD-8952-232AA1AF2C7D}" type="pres">
      <dgm:prSet presAssocID="{D9ECB748-4240-46D6-99A5-0CF39106E342}" presName="level3hierChild" presStyleCnt="0"/>
      <dgm:spPr/>
    </dgm:pt>
    <dgm:pt modelId="{899A8BC8-0FC1-4117-B646-DBEC1F9AA5CD}" type="pres">
      <dgm:prSet presAssocID="{C88BEAC0-AB2B-45D5-AA98-D54F5C092C60}" presName="conn2-1" presStyleLbl="parChTrans1D2" presStyleIdx="1" presStyleCnt="5"/>
      <dgm:spPr/>
    </dgm:pt>
    <dgm:pt modelId="{B243F565-10C8-4EE0-B635-ABFAB96DC9F1}" type="pres">
      <dgm:prSet presAssocID="{C88BEAC0-AB2B-45D5-AA98-D54F5C092C60}" presName="connTx" presStyleLbl="parChTrans1D2" presStyleIdx="1" presStyleCnt="5"/>
      <dgm:spPr/>
    </dgm:pt>
    <dgm:pt modelId="{ACD53200-1910-48F8-9807-B4BE5F491022}" type="pres">
      <dgm:prSet presAssocID="{F79CC3B8-17BF-4305-B70E-614EF04AC1AB}" presName="root2" presStyleCnt="0"/>
      <dgm:spPr/>
    </dgm:pt>
    <dgm:pt modelId="{C78D0376-53A5-441F-A66E-32E67651E6E1}" type="pres">
      <dgm:prSet presAssocID="{F79CC3B8-17BF-4305-B70E-614EF04AC1AB}" presName="LevelTwoTextNode" presStyleLbl="node2" presStyleIdx="1" presStyleCnt="5">
        <dgm:presLayoutVars>
          <dgm:chPref val="3"/>
        </dgm:presLayoutVars>
      </dgm:prSet>
      <dgm:spPr/>
    </dgm:pt>
    <dgm:pt modelId="{0599A471-5AA5-4B79-AF64-A77985DDFA29}" type="pres">
      <dgm:prSet presAssocID="{F79CC3B8-17BF-4305-B70E-614EF04AC1AB}" presName="level3hierChild" presStyleCnt="0"/>
      <dgm:spPr/>
    </dgm:pt>
    <dgm:pt modelId="{4581DB23-09CE-4E06-A8FF-F327274288C1}" type="pres">
      <dgm:prSet presAssocID="{776AAE85-5C36-412A-A951-4C989D580D38}" presName="conn2-1" presStyleLbl="parChTrans1D2" presStyleIdx="2" presStyleCnt="5"/>
      <dgm:spPr/>
    </dgm:pt>
    <dgm:pt modelId="{CABD0791-9515-42DB-B2EF-890AC3A3C621}" type="pres">
      <dgm:prSet presAssocID="{776AAE85-5C36-412A-A951-4C989D580D38}" presName="connTx" presStyleLbl="parChTrans1D2" presStyleIdx="2" presStyleCnt="5"/>
      <dgm:spPr/>
    </dgm:pt>
    <dgm:pt modelId="{D09EBFD5-64BF-42B4-9DC1-A1E566AC9EBA}" type="pres">
      <dgm:prSet presAssocID="{D64FA0D8-4312-4188-8C0A-3983332C7371}" presName="root2" presStyleCnt="0"/>
      <dgm:spPr/>
    </dgm:pt>
    <dgm:pt modelId="{0E9C974B-D7C1-45F5-AAA1-3807B888F7B8}" type="pres">
      <dgm:prSet presAssocID="{D64FA0D8-4312-4188-8C0A-3983332C7371}" presName="LevelTwoTextNode" presStyleLbl="node2" presStyleIdx="2" presStyleCnt="5" custLinFactNeighborX="3707" custLinFactNeighborY="0">
        <dgm:presLayoutVars>
          <dgm:chPref val="3"/>
        </dgm:presLayoutVars>
      </dgm:prSet>
      <dgm:spPr/>
    </dgm:pt>
    <dgm:pt modelId="{2179F078-6E5C-493F-8D95-8DE166D6166B}" type="pres">
      <dgm:prSet presAssocID="{D64FA0D8-4312-4188-8C0A-3983332C7371}" presName="level3hierChild" presStyleCnt="0"/>
      <dgm:spPr/>
    </dgm:pt>
    <dgm:pt modelId="{9D29692A-7C12-4B8E-9375-DA1A6D24C972}" type="pres">
      <dgm:prSet presAssocID="{D77582BF-5767-45C0-9716-3E660C402AA2}" presName="conn2-1" presStyleLbl="parChTrans1D3" presStyleIdx="0" presStyleCnt="3"/>
      <dgm:spPr/>
    </dgm:pt>
    <dgm:pt modelId="{706FF383-1A86-4F57-B306-49AAB021B222}" type="pres">
      <dgm:prSet presAssocID="{D77582BF-5767-45C0-9716-3E660C402AA2}" presName="connTx" presStyleLbl="parChTrans1D3" presStyleIdx="0" presStyleCnt="3"/>
      <dgm:spPr/>
    </dgm:pt>
    <dgm:pt modelId="{A4F1DA58-D08B-4A3D-BDC0-902D86377180}" type="pres">
      <dgm:prSet presAssocID="{0A5DD2A4-4814-40A2-97FF-82C0EBE8DA9E}" presName="root2" presStyleCnt="0"/>
      <dgm:spPr/>
    </dgm:pt>
    <dgm:pt modelId="{9FDA9BDA-A8EA-4E51-899B-F6E440B8D7A3}" type="pres">
      <dgm:prSet presAssocID="{0A5DD2A4-4814-40A2-97FF-82C0EBE8DA9E}" presName="LevelTwoTextNode" presStyleLbl="node3" presStyleIdx="0" presStyleCnt="3" custScaleX="246700" custScaleY="147439">
        <dgm:presLayoutVars>
          <dgm:chPref val="3"/>
        </dgm:presLayoutVars>
      </dgm:prSet>
      <dgm:spPr/>
    </dgm:pt>
    <dgm:pt modelId="{B2C96701-B65D-4790-9AD0-6646506BE617}" type="pres">
      <dgm:prSet presAssocID="{0A5DD2A4-4814-40A2-97FF-82C0EBE8DA9E}" presName="level3hierChild" presStyleCnt="0"/>
      <dgm:spPr/>
    </dgm:pt>
    <dgm:pt modelId="{BEDFA72F-BAE3-4C6D-B5A1-1416DE8CDDB1}" type="pres">
      <dgm:prSet presAssocID="{4DCDC5C8-A003-462D-AF46-36AD8AF76416}" presName="conn2-1" presStyleLbl="parChTrans1D3" presStyleIdx="1" presStyleCnt="3"/>
      <dgm:spPr/>
    </dgm:pt>
    <dgm:pt modelId="{994E61B1-4EE6-40A9-96D1-1F05BBE2858A}" type="pres">
      <dgm:prSet presAssocID="{4DCDC5C8-A003-462D-AF46-36AD8AF76416}" presName="connTx" presStyleLbl="parChTrans1D3" presStyleIdx="1" presStyleCnt="3"/>
      <dgm:spPr/>
    </dgm:pt>
    <dgm:pt modelId="{88DB57F5-91D3-4E3F-B076-20E52C3F0AB2}" type="pres">
      <dgm:prSet presAssocID="{1AA3C510-3059-4029-AD01-A0C99946FF18}" presName="root2" presStyleCnt="0"/>
      <dgm:spPr/>
    </dgm:pt>
    <dgm:pt modelId="{1A9148D4-845D-41F4-96F9-8D2971C64386}" type="pres">
      <dgm:prSet presAssocID="{1AA3C510-3059-4029-AD01-A0C99946FF18}" presName="LevelTwoTextNode" presStyleLbl="node3" presStyleIdx="1" presStyleCnt="3" custScaleX="246700" custScaleY="147439">
        <dgm:presLayoutVars>
          <dgm:chPref val="3"/>
        </dgm:presLayoutVars>
      </dgm:prSet>
      <dgm:spPr/>
    </dgm:pt>
    <dgm:pt modelId="{3615F6F4-B315-4FD5-8754-2A22241BA066}" type="pres">
      <dgm:prSet presAssocID="{1AA3C510-3059-4029-AD01-A0C99946FF18}" presName="level3hierChild" presStyleCnt="0"/>
      <dgm:spPr/>
    </dgm:pt>
    <dgm:pt modelId="{487F69B2-52FB-4E47-BCF4-F5A79458876C}" type="pres">
      <dgm:prSet presAssocID="{D69BB53B-3D3D-4280-B99B-35F60CA6CB74}" presName="conn2-1" presStyleLbl="parChTrans1D3" presStyleIdx="2" presStyleCnt="3"/>
      <dgm:spPr/>
    </dgm:pt>
    <dgm:pt modelId="{5323DFCF-01AB-41B9-9D0A-D4F958C1E8C9}" type="pres">
      <dgm:prSet presAssocID="{D69BB53B-3D3D-4280-B99B-35F60CA6CB74}" presName="connTx" presStyleLbl="parChTrans1D3" presStyleIdx="2" presStyleCnt="3"/>
      <dgm:spPr/>
    </dgm:pt>
    <dgm:pt modelId="{F627F0C6-C942-4748-AC80-70345D6E089B}" type="pres">
      <dgm:prSet presAssocID="{E046A922-59A8-4F57-8281-432FE0DCD25D}" presName="root2" presStyleCnt="0"/>
      <dgm:spPr/>
    </dgm:pt>
    <dgm:pt modelId="{E18678E5-B201-429F-B49C-3F7DBD6FD6D7}" type="pres">
      <dgm:prSet presAssocID="{E046A922-59A8-4F57-8281-432FE0DCD25D}" presName="LevelTwoTextNode" presStyleLbl="node3" presStyleIdx="2" presStyleCnt="3" custScaleX="246700" custScaleY="147439">
        <dgm:presLayoutVars>
          <dgm:chPref val="3"/>
        </dgm:presLayoutVars>
      </dgm:prSet>
      <dgm:spPr/>
    </dgm:pt>
    <dgm:pt modelId="{133BEB9E-066A-456B-AAF3-83912D475B82}" type="pres">
      <dgm:prSet presAssocID="{E046A922-59A8-4F57-8281-432FE0DCD25D}" presName="level3hierChild" presStyleCnt="0"/>
      <dgm:spPr/>
    </dgm:pt>
    <dgm:pt modelId="{92DCEFA0-973F-409A-857C-F351120A6ECD}" type="pres">
      <dgm:prSet presAssocID="{BFFEA308-CC01-4379-BEC1-85B4DE7E2B53}" presName="conn2-1" presStyleLbl="parChTrans1D2" presStyleIdx="3" presStyleCnt="5"/>
      <dgm:spPr/>
    </dgm:pt>
    <dgm:pt modelId="{CB4B67CE-688B-4692-9EB0-743F44A728A0}" type="pres">
      <dgm:prSet presAssocID="{BFFEA308-CC01-4379-BEC1-85B4DE7E2B53}" presName="connTx" presStyleLbl="parChTrans1D2" presStyleIdx="3" presStyleCnt="5"/>
      <dgm:spPr/>
    </dgm:pt>
    <dgm:pt modelId="{9D8C384A-34A9-4BEE-82BD-D07BB1238D5E}" type="pres">
      <dgm:prSet presAssocID="{40181C57-F623-44C2-9B65-5C4AE924CEF2}" presName="root2" presStyleCnt="0"/>
      <dgm:spPr/>
    </dgm:pt>
    <dgm:pt modelId="{6582AF01-AF7E-4128-8847-B25B20FEC86E}" type="pres">
      <dgm:prSet presAssocID="{40181C57-F623-44C2-9B65-5C4AE924CEF2}" presName="LevelTwoTextNode" presStyleLbl="node2" presStyleIdx="3" presStyleCnt="5">
        <dgm:presLayoutVars>
          <dgm:chPref val="3"/>
        </dgm:presLayoutVars>
      </dgm:prSet>
      <dgm:spPr/>
    </dgm:pt>
    <dgm:pt modelId="{022420CE-311B-4FAB-B645-08EB9363B23C}" type="pres">
      <dgm:prSet presAssocID="{40181C57-F623-44C2-9B65-5C4AE924CEF2}" presName="level3hierChild" presStyleCnt="0"/>
      <dgm:spPr/>
    </dgm:pt>
    <dgm:pt modelId="{011AABA3-3248-4E35-AE55-79EE5F7AD868}" type="pres">
      <dgm:prSet presAssocID="{4BABB716-ED32-4BBD-99AA-27AC5F05D8D4}" presName="conn2-1" presStyleLbl="parChTrans1D2" presStyleIdx="4" presStyleCnt="5"/>
      <dgm:spPr/>
    </dgm:pt>
    <dgm:pt modelId="{8BAA5379-3803-409C-BAE6-89CBA30485E8}" type="pres">
      <dgm:prSet presAssocID="{4BABB716-ED32-4BBD-99AA-27AC5F05D8D4}" presName="connTx" presStyleLbl="parChTrans1D2" presStyleIdx="4" presStyleCnt="5"/>
      <dgm:spPr/>
    </dgm:pt>
    <dgm:pt modelId="{5140335C-3987-401F-835B-DFD247E4F454}" type="pres">
      <dgm:prSet presAssocID="{3CE78558-19D5-492B-818D-D948B51C1AB6}" presName="root2" presStyleCnt="0"/>
      <dgm:spPr/>
    </dgm:pt>
    <dgm:pt modelId="{2C1039BE-7D94-47D5-B880-26AE4FE53E1F}" type="pres">
      <dgm:prSet presAssocID="{3CE78558-19D5-492B-818D-D948B51C1AB6}" presName="LevelTwoTextNode" presStyleLbl="node2" presStyleIdx="4" presStyleCnt="5">
        <dgm:presLayoutVars>
          <dgm:chPref val="3"/>
        </dgm:presLayoutVars>
      </dgm:prSet>
      <dgm:spPr/>
    </dgm:pt>
    <dgm:pt modelId="{046CC558-298F-4AB4-9E8F-3F7F73F069D5}" type="pres">
      <dgm:prSet presAssocID="{3CE78558-19D5-492B-818D-D948B51C1AB6}" presName="level3hierChild" presStyleCnt="0"/>
      <dgm:spPr/>
    </dgm:pt>
  </dgm:ptLst>
  <dgm:cxnLst>
    <dgm:cxn modelId="{B3EE220A-2C62-4A30-8983-3B4605D2595E}" type="presOf" srcId="{D64FA0D8-4312-4188-8C0A-3983332C7371}" destId="{0E9C974B-D7C1-45F5-AAA1-3807B888F7B8}" srcOrd="0" destOrd="0" presId="urn:microsoft.com/office/officeart/2008/layout/HorizontalMultiLevelHierarchy"/>
    <dgm:cxn modelId="{BE5AB410-A483-453B-A934-AC9F8ADA13A8}" srcId="{D64FA0D8-4312-4188-8C0A-3983332C7371}" destId="{0A5DD2A4-4814-40A2-97FF-82C0EBE8DA9E}" srcOrd="0" destOrd="0" parTransId="{D77582BF-5767-45C0-9716-3E660C402AA2}" sibTransId="{26D9CF22-806D-4D46-AAC1-CF5954DDCA9E}"/>
    <dgm:cxn modelId="{19D2DD12-9343-4185-8CA7-D451B10B361A}" type="presOf" srcId="{1AA3C510-3059-4029-AD01-A0C99946FF18}" destId="{1A9148D4-845D-41F4-96F9-8D2971C64386}" srcOrd="0" destOrd="0" presId="urn:microsoft.com/office/officeart/2008/layout/HorizontalMultiLevelHierarchy"/>
    <dgm:cxn modelId="{6B085F19-7219-44DD-90C8-283A2F3B3247}" type="presOf" srcId="{4DCDC5C8-A003-462D-AF46-36AD8AF76416}" destId="{994E61B1-4EE6-40A9-96D1-1F05BBE2858A}" srcOrd="1" destOrd="0" presId="urn:microsoft.com/office/officeart/2008/layout/HorizontalMultiLevelHierarchy"/>
    <dgm:cxn modelId="{E9D5CF26-F992-4330-916C-BC7CBF382948}" type="presOf" srcId="{776AAE85-5C36-412A-A951-4C989D580D38}" destId="{CABD0791-9515-42DB-B2EF-890AC3A3C621}" srcOrd="1" destOrd="0" presId="urn:microsoft.com/office/officeart/2008/layout/HorizontalMultiLevelHierarchy"/>
    <dgm:cxn modelId="{8F82AA33-9548-47EE-A2E4-D5963DDA6F90}" srcId="{0242DD4B-45C8-4BDF-89E7-E774D5B00F32}" destId="{3CE78558-19D5-492B-818D-D948B51C1AB6}" srcOrd="4" destOrd="0" parTransId="{4BABB716-ED32-4BBD-99AA-27AC5F05D8D4}" sibTransId="{080DF5E6-FA06-46F5-A3C1-62EF2A82D9BA}"/>
    <dgm:cxn modelId="{31399436-4D6C-4485-B90A-119F0371AF3D}" srcId="{D64FA0D8-4312-4188-8C0A-3983332C7371}" destId="{1AA3C510-3059-4029-AD01-A0C99946FF18}" srcOrd="1" destOrd="0" parTransId="{4DCDC5C8-A003-462D-AF46-36AD8AF76416}" sibTransId="{C38FCCD5-F9A7-47FB-8927-B249A82C1926}"/>
    <dgm:cxn modelId="{4BD69837-A181-4991-AA5E-1EA9E72E3D37}" type="presOf" srcId="{F79CC3B8-17BF-4305-B70E-614EF04AC1AB}" destId="{C78D0376-53A5-441F-A66E-32E67651E6E1}" srcOrd="0" destOrd="0" presId="urn:microsoft.com/office/officeart/2008/layout/HorizontalMultiLevelHierarchy"/>
    <dgm:cxn modelId="{5C06CA5F-AA2A-4ADF-9B89-4D603D85D053}" type="presOf" srcId="{419CAF5C-53BC-4E10-9CAD-E32A79A86151}" destId="{A13E8F10-9246-423E-BFA6-ECF4F11F9749}" srcOrd="0" destOrd="0" presId="urn:microsoft.com/office/officeart/2008/layout/HorizontalMultiLevelHierarchy"/>
    <dgm:cxn modelId="{D6280267-0EC0-4EA2-97FE-D6A601EB6092}" type="presOf" srcId="{4DCDC5C8-A003-462D-AF46-36AD8AF76416}" destId="{BEDFA72F-BAE3-4C6D-B5A1-1416DE8CDDB1}" srcOrd="0" destOrd="0" presId="urn:microsoft.com/office/officeart/2008/layout/HorizontalMultiLevelHierarchy"/>
    <dgm:cxn modelId="{C627E26A-061A-4392-9DB3-CB8F748F3D52}" srcId="{0242DD4B-45C8-4BDF-89E7-E774D5B00F32}" destId="{40181C57-F623-44C2-9B65-5C4AE924CEF2}" srcOrd="3" destOrd="0" parTransId="{BFFEA308-CC01-4379-BEC1-85B4DE7E2B53}" sibTransId="{DD1C89BF-0DB4-4113-AA40-7B24D976A1DE}"/>
    <dgm:cxn modelId="{DC2CA34D-246E-40EB-9AF7-721415BFC4BE}" srcId="{0242DD4B-45C8-4BDF-89E7-E774D5B00F32}" destId="{D64FA0D8-4312-4188-8C0A-3983332C7371}" srcOrd="2" destOrd="0" parTransId="{776AAE85-5C36-412A-A951-4C989D580D38}" sibTransId="{4BD007F8-D3DB-437B-A1DF-8960EFF625D3}"/>
    <dgm:cxn modelId="{21AA1F4F-A859-4BFA-946D-67D91C7A59F8}" srcId="{0242DD4B-45C8-4BDF-89E7-E774D5B00F32}" destId="{F79CC3B8-17BF-4305-B70E-614EF04AC1AB}" srcOrd="1" destOrd="0" parTransId="{C88BEAC0-AB2B-45D5-AA98-D54F5C092C60}" sibTransId="{60519939-506A-4313-B029-B7888A364DC9}"/>
    <dgm:cxn modelId="{94252773-FFAA-41B2-827B-ED8070BD87E2}" type="presOf" srcId="{BFFEA308-CC01-4379-BEC1-85B4DE7E2B53}" destId="{CB4B67CE-688B-4692-9EB0-743F44A728A0}" srcOrd="1" destOrd="0" presId="urn:microsoft.com/office/officeart/2008/layout/HorizontalMultiLevelHierarchy"/>
    <dgm:cxn modelId="{6ED6AE73-28BE-4592-9428-29ED2935E484}" srcId="{2FFFE9E9-EAEE-4C00-B875-07C6D19DF7D6}" destId="{0242DD4B-45C8-4BDF-89E7-E774D5B00F32}" srcOrd="0" destOrd="0" parTransId="{074C9D39-BE36-4DDB-AE28-7F111F76D342}" sibTransId="{40919F05-268A-4A39-85F5-936E4FADA7AA}"/>
    <dgm:cxn modelId="{9866E477-08E7-40E2-B4C6-AC08CCA5A051}" type="presOf" srcId="{C88BEAC0-AB2B-45D5-AA98-D54F5C092C60}" destId="{899A8BC8-0FC1-4117-B646-DBEC1F9AA5CD}" srcOrd="0" destOrd="0" presId="urn:microsoft.com/office/officeart/2008/layout/HorizontalMultiLevelHierarchy"/>
    <dgm:cxn modelId="{96C86E88-A9F1-43E4-892A-57783E9FE5CC}" type="presOf" srcId="{0242DD4B-45C8-4BDF-89E7-E774D5B00F32}" destId="{26E98594-BF74-45BB-B54E-183CD4CF8CF2}" srcOrd="0" destOrd="0" presId="urn:microsoft.com/office/officeart/2008/layout/HorizontalMultiLevelHierarchy"/>
    <dgm:cxn modelId="{0E6BED8D-4198-4356-8A52-7194BD04E908}" type="presOf" srcId="{D69BB53B-3D3D-4280-B99B-35F60CA6CB74}" destId="{487F69B2-52FB-4E47-BCF4-F5A79458876C}" srcOrd="0" destOrd="0" presId="urn:microsoft.com/office/officeart/2008/layout/HorizontalMultiLevelHierarchy"/>
    <dgm:cxn modelId="{BBA6408F-1E75-41C2-AE5C-FCFD693DEB99}" type="presOf" srcId="{BFFEA308-CC01-4379-BEC1-85B4DE7E2B53}" destId="{92DCEFA0-973F-409A-857C-F351120A6ECD}" srcOrd="0" destOrd="0" presId="urn:microsoft.com/office/officeart/2008/layout/HorizontalMultiLevelHierarchy"/>
    <dgm:cxn modelId="{67D221A2-34F1-4811-B3C9-CF838C9A65DB}" type="presOf" srcId="{0A5DD2A4-4814-40A2-97FF-82C0EBE8DA9E}" destId="{9FDA9BDA-A8EA-4E51-899B-F6E440B8D7A3}" srcOrd="0" destOrd="0" presId="urn:microsoft.com/office/officeart/2008/layout/HorizontalMultiLevelHierarchy"/>
    <dgm:cxn modelId="{31C14BA5-B8D5-4D15-918C-9A5A62105445}" type="presOf" srcId="{3CE78558-19D5-492B-818D-D948B51C1AB6}" destId="{2C1039BE-7D94-47D5-B880-26AE4FE53E1F}" srcOrd="0" destOrd="0" presId="urn:microsoft.com/office/officeart/2008/layout/HorizontalMultiLevelHierarchy"/>
    <dgm:cxn modelId="{45A2FEB3-3E7F-4A3B-B822-991690BF7F48}" type="presOf" srcId="{D69BB53B-3D3D-4280-B99B-35F60CA6CB74}" destId="{5323DFCF-01AB-41B9-9D0A-D4F958C1E8C9}" srcOrd="1" destOrd="0" presId="urn:microsoft.com/office/officeart/2008/layout/HorizontalMultiLevelHierarchy"/>
    <dgm:cxn modelId="{D2ECFEB8-E480-478A-8830-907D0F8B0FBB}" type="presOf" srcId="{40181C57-F623-44C2-9B65-5C4AE924CEF2}" destId="{6582AF01-AF7E-4128-8847-B25B20FEC86E}" srcOrd="0" destOrd="0" presId="urn:microsoft.com/office/officeart/2008/layout/HorizontalMultiLevelHierarchy"/>
    <dgm:cxn modelId="{2B0134C4-771A-4E5A-90DC-26F1AEED7D5F}" type="presOf" srcId="{2FFFE9E9-EAEE-4C00-B875-07C6D19DF7D6}" destId="{590DB0B9-EFEF-4D41-B2C1-0A8E8977F9F3}" srcOrd="0" destOrd="0" presId="urn:microsoft.com/office/officeart/2008/layout/HorizontalMultiLevelHierarchy"/>
    <dgm:cxn modelId="{C69F04C8-4516-44CA-8780-351AA6C229E4}" type="presOf" srcId="{4BABB716-ED32-4BBD-99AA-27AC5F05D8D4}" destId="{011AABA3-3248-4E35-AE55-79EE5F7AD868}" srcOrd="0" destOrd="0" presId="urn:microsoft.com/office/officeart/2008/layout/HorizontalMultiLevelHierarchy"/>
    <dgm:cxn modelId="{3F3FA1CB-DB89-44AC-9BA6-51324429A481}" type="presOf" srcId="{776AAE85-5C36-412A-A951-4C989D580D38}" destId="{4581DB23-09CE-4E06-A8FF-F327274288C1}" srcOrd="0" destOrd="0" presId="urn:microsoft.com/office/officeart/2008/layout/HorizontalMultiLevelHierarchy"/>
    <dgm:cxn modelId="{B0958FD3-0232-42E4-ABFF-C6D25E723ED8}" type="presOf" srcId="{D9ECB748-4240-46D6-99A5-0CF39106E342}" destId="{80C77594-1527-4E33-AC08-CE98FFDDF24E}" srcOrd="0" destOrd="0" presId="urn:microsoft.com/office/officeart/2008/layout/HorizontalMultiLevelHierarchy"/>
    <dgm:cxn modelId="{C8A05FDD-ADDA-4C7D-B718-020BBAEADC29}" type="presOf" srcId="{E046A922-59A8-4F57-8281-432FE0DCD25D}" destId="{E18678E5-B201-429F-B49C-3F7DBD6FD6D7}" srcOrd="0" destOrd="0" presId="urn:microsoft.com/office/officeart/2008/layout/HorizontalMultiLevelHierarchy"/>
    <dgm:cxn modelId="{50E53FE0-5DC9-448E-A1E1-E25E6FC289D7}" srcId="{0242DD4B-45C8-4BDF-89E7-E774D5B00F32}" destId="{D9ECB748-4240-46D6-99A5-0CF39106E342}" srcOrd="0" destOrd="0" parTransId="{419CAF5C-53BC-4E10-9CAD-E32A79A86151}" sibTransId="{A24E9CB3-7A6C-442E-A08B-E17F5E516072}"/>
    <dgm:cxn modelId="{77BBFCE2-31E1-408A-B0B0-60553A883A7C}" srcId="{D64FA0D8-4312-4188-8C0A-3983332C7371}" destId="{E046A922-59A8-4F57-8281-432FE0DCD25D}" srcOrd="2" destOrd="0" parTransId="{D69BB53B-3D3D-4280-B99B-35F60CA6CB74}" sibTransId="{CE82D762-5844-4BE3-B272-3C026E244DAC}"/>
    <dgm:cxn modelId="{0A198CE4-70A0-4D0B-A636-F260BDD93A1E}" type="presOf" srcId="{419CAF5C-53BC-4E10-9CAD-E32A79A86151}" destId="{809DB4B4-AB88-46BC-AD7D-EAE840142062}" srcOrd="1" destOrd="0" presId="urn:microsoft.com/office/officeart/2008/layout/HorizontalMultiLevelHierarchy"/>
    <dgm:cxn modelId="{ADB9FAE6-6351-4B5A-AE3F-481B763898F2}" type="presOf" srcId="{C88BEAC0-AB2B-45D5-AA98-D54F5C092C60}" destId="{B243F565-10C8-4EE0-B635-ABFAB96DC9F1}" srcOrd="1" destOrd="0" presId="urn:microsoft.com/office/officeart/2008/layout/HorizontalMultiLevelHierarchy"/>
    <dgm:cxn modelId="{5BB940EF-21E7-418D-BAA9-CCE8C132E291}" type="presOf" srcId="{D77582BF-5767-45C0-9716-3E660C402AA2}" destId="{706FF383-1A86-4F57-B306-49AAB021B222}" srcOrd="1" destOrd="0" presId="urn:microsoft.com/office/officeart/2008/layout/HorizontalMultiLevelHierarchy"/>
    <dgm:cxn modelId="{CAF9B9F0-97AC-483B-81BF-FCE3506BF817}" type="presOf" srcId="{D77582BF-5767-45C0-9716-3E660C402AA2}" destId="{9D29692A-7C12-4B8E-9375-DA1A6D24C972}" srcOrd="0" destOrd="0" presId="urn:microsoft.com/office/officeart/2008/layout/HorizontalMultiLevelHierarchy"/>
    <dgm:cxn modelId="{F991C7F7-9C12-4808-BF5A-E10ECF17AA9D}" type="presOf" srcId="{4BABB716-ED32-4BBD-99AA-27AC5F05D8D4}" destId="{8BAA5379-3803-409C-BAE6-89CBA30485E8}" srcOrd="1" destOrd="0" presId="urn:microsoft.com/office/officeart/2008/layout/HorizontalMultiLevelHierarchy"/>
    <dgm:cxn modelId="{9A46FC69-558A-4569-B869-9E32339E71D7}" type="presParOf" srcId="{590DB0B9-EFEF-4D41-B2C1-0A8E8977F9F3}" destId="{BAF1A0E6-64A6-40F4-B0A4-951B6918690F}" srcOrd="0" destOrd="0" presId="urn:microsoft.com/office/officeart/2008/layout/HorizontalMultiLevelHierarchy"/>
    <dgm:cxn modelId="{5BA27D70-676A-4179-8C63-14DDAE63D819}" type="presParOf" srcId="{BAF1A0E6-64A6-40F4-B0A4-951B6918690F}" destId="{26E98594-BF74-45BB-B54E-183CD4CF8CF2}" srcOrd="0" destOrd="0" presId="urn:microsoft.com/office/officeart/2008/layout/HorizontalMultiLevelHierarchy"/>
    <dgm:cxn modelId="{01613A65-2331-46BE-9F46-48C8AD6E5649}" type="presParOf" srcId="{BAF1A0E6-64A6-40F4-B0A4-951B6918690F}" destId="{8DA1E55F-114B-4B7D-ABF5-0EAE59BC3F32}" srcOrd="1" destOrd="0" presId="urn:microsoft.com/office/officeart/2008/layout/HorizontalMultiLevelHierarchy"/>
    <dgm:cxn modelId="{D697155F-4125-4CF1-A54D-D91CBA66576C}" type="presParOf" srcId="{8DA1E55F-114B-4B7D-ABF5-0EAE59BC3F32}" destId="{A13E8F10-9246-423E-BFA6-ECF4F11F9749}" srcOrd="0" destOrd="0" presId="urn:microsoft.com/office/officeart/2008/layout/HorizontalMultiLevelHierarchy"/>
    <dgm:cxn modelId="{CDC5AFE5-2BAE-484C-B63B-2A5B19A7EA71}" type="presParOf" srcId="{A13E8F10-9246-423E-BFA6-ECF4F11F9749}" destId="{809DB4B4-AB88-46BC-AD7D-EAE840142062}" srcOrd="0" destOrd="0" presId="urn:microsoft.com/office/officeart/2008/layout/HorizontalMultiLevelHierarchy"/>
    <dgm:cxn modelId="{6471EBBE-248F-4806-B258-8FDD1073184F}" type="presParOf" srcId="{8DA1E55F-114B-4B7D-ABF5-0EAE59BC3F32}" destId="{8DC718AA-5D67-45AA-AC42-EC06047F11E0}" srcOrd="1" destOrd="0" presId="urn:microsoft.com/office/officeart/2008/layout/HorizontalMultiLevelHierarchy"/>
    <dgm:cxn modelId="{9CA9A9D4-FEE1-4C58-8811-07B9A4172A00}" type="presParOf" srcId="{8DC718AA-5D67-45AA-AC42-EC06047F11E0}" destId="{80C77594-1527-4E33-AC08-CE98FFDDF24E}" srcOrd="0" destOrd="0" presId="urn:microsoft.com/office/officeart/2008/layout/HorizontalMultiLevelHierarchy"/>
    <dgm:cxn modelId="{50B73A9F-91FC-47F8-9F0E-F4B8A86C1223}" type="presParOf" srcId="{8DC718AA-5D67-45AA-AC42-EC06047F11E0}" destId="{25CAA211-2A03-4ACD-8952-232AA1AF2C7D}" srcOrd="1" destOrd="0" presId="urn:microsoft.com/office/officeart/2008/layout/HorizontalMultiLevelHierarchy"/>
    <dgm:cxn modelId="{9BC9B464-5E5A-4B9A-B5C2-C378DC2EB866}" type="presParOf" srcId="{8DA1E55F-114B-4B7D-ABF5-0EAE59BC3F32}" destId="{899A8BC8-0FC1-4117-B646-DBEC1F9AA5CD}" srcOrd="2" destOrd="0" presId="urn:microsoft.com/office/officeart/2008/layout/HorizontalMultiLevelHierarchy"/>
    <dgm:cxn modelId="{5497E9CA-E0C1-41BC-824C-5B0F859D9D85}" type="presParOf" srcId="{899A8BC8-0FC1-4117-B646-DBEC1F9AA5CD}" destId="{B243F565-10C8-4EE0-B635-ABFAB96DC9F1}" srcOrd="0" destOrd="0" presId="urn:microsoft.com/office/officeart/2008/layout/HorizontalMultiLevelHierarchy"/>
    <dgm:cxn modelId="{942DDCC5-EB33-4975-8725-EAB4EE02D522}" type="presParOf" srcId="{8DA1E55F-114B-4B7D-ABF5-0EAE59BC3F32}" destId="{ACD53200-1910-48F8-9807-B4BE5F491022}" srcOrd="3" destOrd="0" presId="urn:microsoft.com/office/officeart/2008/layout/HorizontalMultiLevelHierarchy"/>
    <dgm:cxn modelId="{89955B30-6E29-4590-B69F-775B23FAE139}" type="presParOf" srcId="{ACD53200-1910-48F8-9807-B4BE5F491022}" destId="{C78D0376-53A5-441F-A66E-32E67651E6E1}" srcOrd="0" destOrd="0" presId="urn:microsoft.com/office/officeart/2008/layout/HorizontalMultiLevelHierarchy"/>
    <dgm:cxn modelId="{4827B475-BCCE-4944-8856-7870C0E8BF89}" type="presParOf" srcId="{ACD53200-1910-48F8-9807-B4BE5F491022}" destId="{0599A471-5AA5-4B79-AF64-A77985DDFA29}" srcOrd="1" destOrd="0" presId="urn:microsoft.com/office/officeart/2008/layout/HorizontalMultiLevelHierarchy"/>
    <dgm:cxn modelId="{2BC8B30B-252B-4DB9-9B94-0C6D81D2BE78}" type="presParOf" srcId="{8DA1E55F-114B-4B7D-ABF5-0EAE59BC3F32}" destId="{4581DB23-09CE-4E06-A8FF-F327274288C1}" srcOrd="4" destOrd="0" presId="urn:microsoft.com/office/officeart/2008/layout/HorizontalMultiLevelHierarchy"/>
    <dgm:cxn modelId="{D1B897C8-2922-4468-B1A9-FF6A6DA1C9A9}" type="presParOf" srcId="{4581DB23-09CE-4E06-A8FF-F327274288C1}" destId="{CABD0791-9515-42DB-B2EF-890AC3A3C621}" srcOrd="0" destOrd="0" presId="urn:microsoft.com/office/officeart/2008/layout/HorizontalMultiLevelHierarchy"/>
    <dgm:cxn modelId="{36EF5723-CCB1-4B26-8180-8047BB0ECD28}" type="presParOf" srcId="{8DA1E55F-114B-4B7D-ABF5-0EAE59BC3F32}" destId="{D09EBFD5-64BF-42B4-9DC1-A1E566AC9EBA}" srcOrd="5" destOrd="0" presId="urn:microsoft.com/office/officeart/2008/layout/HorizontalMultiLevelHierarchy"/>
    <dgm:cxn modelId="{78D27C7F-AC2F-47BE-8F91-1F3E49B3A128}" type="presParOf" srcId="{D09EBFD5-64BF-42B4-9DC1-A1E566AC9EBA}" destId="{0E9C974B-D7C1-45F5-AAA1-3807B888F7B8}" srcOrd="0" destOrd="0" presId="urn:microsoft.com/office/officeart/2008/layout/HorizontalMultiLevelHierarchy"/>
    <dgm:cxn modelId="{911C3EA1-16AF-4122-A6E9-7BE6AE64DBCB}" type="presParOf" srcId="{D09EBFD5-64BF-42B4-9DC1-A1E566AC9EBA}" destId="{2179F078-6E5C-493F-8D95-8DE166D6166B}" srcOrd="1" destOrd="0" presId="urn:microsoft.com/office/officeart/2008/layout/HorizontalMultiLevelHierarchy"/>
    <dgm:cxn modelId="{E5F35138-A5A0-4417-9137-277EC8B5B184}" type="presParOf" srcId="{2179F078-6E5C-493F-8D95-8DE166D6166B}" destId="{9D29692A-7C12-4B8E-9375-DA1A6D24C972}" srcOrd="0" destOrd="0" presId="urn:microsoft.com/office/officeart/2008/layout/HorizontalMultiLevelHierarchy"/>
    <dgm:cxn modelId="{DBC86425-1460-4F44-B918-B926D22AB75E}" type="presParOf" srcId="{9D29692A-7C12-4B8E-9375-DA1A6D24C972}" destId="{706FF383-1A86-4F57-B306-49AAB021B222}" srcOrd="0" destOrd="0" presId="urn:microsoft.com/office/officeart/2008/layout/HorizontalMultiLevelHierarchy"/>
    <dgm:cxn modelId="{860CD6E4-6078-42DF-9944-398B7C3F14F2}" type="presParOf" srcId="{2179F078-6E5C-493F-8D95-8DE166D6166B}" destId="{A4F1DA58-D08B-4A3D-BDC0-902D86377180}" srcOrd="1" destOrd="0" presId="urn:microsoft.com/office/officeart/2008/layout/HorizontalMultiLevelHierarchy"/>
    <dgm:cxn modelId="{EB674639-E0C0-4BD9-A173-71D1DC05C494}" type="presParOf" srcId="{A4F1DA58-D08B-4A3D-BDC0-902D86377180}" destId="{9FDA9BDA-A8EA-4E51-899B-F6E440B8D7A3}" srcOrd="0" destOrd="0" presId="urn:microsoft.com/office/officeart/2008/layout/HorizontalMultiLevelHierarchy"/>
    <dgm:cxn modelId="{BDA3E3DD-1977-4161-9FF6-F38AE779D7B2}" type="presParOf" srcId="{A4F1DA58-D08B-4A3D-BDC0-902D86377180}" destId="{B2C96701-B65D-4790-9AD0-6646506BE617}" srcOrd="1" destOrd="0" presId="urn:microsoft.com/office/officeart/2008/layout/HorizontalMultiLevelHierarchy"/>
    <dgm:cxn modelId="{C05453F2-F88E-4C7C-8AA1-7C61B0566086}" type="presParOf" srcId="{2179F078-6E5C-493F-8D95-8DE166D6166B}" destId="{BEDFA72F-BAE3-4C6D-B5A1-1416DE8CDDB1}" srcOrd="2" destOrd="0" presId="urn:microsoft.com/office/officeart/2008/layout/HorizontalMultiLevelHierarchy"/>
    <dgm:cxn modelId="{7D7AE923-1098-4525-8A1B-9DB6891F4C3F}" type="presParOf" srcId="{BEDFA72F-BAE3-4C6D-B5A1-1416DE8CDDB1}" destId="{994E61B1-4EE6-40A9-96D1-1F05BBE2858A}" srcOrd="0" destOrd="0" presId="urn:microsoft.com/office/officeart/2008/layout/HorizontalMultiLevelHierarchy"/>
    <dgm:cxn modelId="{A87F63A5-1C7D-4D7F-AEAD-FC67D782183D}" type="presParOf" srcId="{2179F078-6E5C-493F-8D95-8DE166D6166B}" destId="{88DB57F5-91D3-4E3F-B076-20E52C3F0AB2}" srcOrd="3" destOrd="0" presId="urn:microsoft.com/office/officeart/2008/layout/HorizontalMultiLevelHierarchy"/>
    <dgm:cxn modelId="{ACBC1CA1-5388-418B-88E0-AA329F313A99}" type="presParOf" srcId="{88DB57F5-91D3-4E3F-B076-20E52C3F0AB2}" destId="{1A9148D4-845D-41F4-96F9-8D2971C64386}" srcOrd="0" destOrd="0" presId="urn:microsoft.com/office/officeart/2008/layout/HorizontalMultiLevelHierarchy"/>
    <dgm:cxn modelId="{9AEC4E55-B6B0-4E32-9EFF-2A303E3DE820}" type="presParOf" srcId="{88DB57F5-91D3-4E3F-B076-20E52C3F0AB2}" destId="{3615F6F4-B315-4FD5-8754-2A22241BA066}" srcOrd="1" destOrd="0" presId="urn:microsoft.com/office/officeart/2008/layout/HorizontalMultiLevelHierarchy"/>
    <dgm:cxn modelId="{29EA14B4-E8E0-4137-BBE2-E7ABD56764A0}" type="presParOf" srcId="{2179F078-6E5C-493F-8D95-8DE166D6166B}" destId="{487F69B2-52FB-4E47-BCF4-F5A79458876C}" srcOrd="4" destOrd="0" presId="urn:microsoft.com/office/officeart/2008/layout/HorizontalMultiLevelHierarchy"/>
    <dgm:cxn modelId="{11502AB6-76A7-4A05-8F28-61187FFD5CF2}" type="presParOf" srcId="{487F69B2-52FB-4E47-BCF4-F5A79458876C}" destId="{5323DFCF-01AB-41B9-9D0A-D4F958C1E8C9}" srcOrd="0" destOrd="0" presId="urn:microsoft.com/office/officeart/2008/layout/HorizontalMultiLevelHierarchy"/>
    <dgm:cxn modelId="{A1359471-5A57-466D-8D36-90F1D73BDF31}" type="presParOf" srcId="{2179F078-6E5C-493F-8D95-8DE166D6166B}" destId="{F627F0C6-C942-4748-AC80-70345D6E089B}" srcOrd="5" destOrd="0" presId="urn:microsoft.com/office/officeart/2008/layout/HorizontalMultiLevelHierarchy"/>
    <dgm:cxn modelId="{93A067A0-660F-4DF0-B296-463D3CC10D26}" type="presParOf" srcId="{F627F0C6-C942-4748-AC80-70345D6E089B}" destId="{E18678E5-B201-429F-B49C-3F7DBD6FD6D7}" srcOrd="0" destOrd="0" presId="urn:microsoft.com/office/officeart/2008/layout/HorizontalMultiLevelHierarchy"/>
    <dgm:cxn modelId="{8E01162D-BA65-4712-A6FE-8F05E9A60FEB}" type="presParOf" srcId="{F627F0C6-C942-4748-AC80-70345D6E089B}" destId="{133BEB9E-066A-456B-AAF3-83912D475B82}" srcOrd="1" destOrd="0" presId="urn:microsoft.com/office/officeart/2008/layout/HorizontalMultiLevelHierarchy"/>
    <dgm:cxn modelId="{5BE80E99-E0CA-4885-8455-9D0B4D20685F}" type="presParOf" srcId="{8DA1E55F-114B-4B7D-ABF5-0EAE59BC3F32}" destId="{92DCEFA0-973F-409A-857C-F351120A6ECD}" srcOrd="6" destOrd="0" presId="urn:microsoft.com/office/officeart/2008/layout/HorizontalMultiLevelHierarchy"/>
    <dgm:cxn modelId="{C906370E-1685-44F2-9B4E-4437E123F2CB}" type="presParOf" srcId="{92DCEFA0-973F-409A-857C-F351120A6ECD}" destId="{CB4B67CE-688B-4692-9EB0-743F44A728A0}" srcOrd="0" destOrd="0" presId="urn:microsoft.com/office/officeart/2008/layout/HorizontalMultiLevelHierarchy"/>
    <dgm:cxn modelId="{6D2616AF-6B1F-4293-8DFC-3D53597F10F7}" type="presParOf" srcId="{8DA1E55F-114B-4B7D-ABF5-0EAE59BC3F32}" destId="{9D8C384A-34A9-4BEE-82BD-D07BB1238D5E}" srcOrd="7" destOrd="0" presId="urn:microsoft.com/office/officeart/2008/layout/HorizontalMultiLevelHierarchy"/>
    <dgm:cxn modelId="{A9763610-43D2-4B53-8638-49F06AEF0DFD}" type="presParOf" srcId="{9D8C384A-34A9-4BEE-82BD-D07BB1238D5E}" destId="{6582AF01-AF7E-4128-8847-B25B20FEC86E}" srcOrd="0" destOrd="0" presId="urn:microsoft.com/office/officeart/2008/layout/HorizontalMultiLevelHierarchy"/>
    <dgm:cxn modelId="{ECDAB3D8-BE3B-441B-8CC5-77CDF12AA750}" type="presParOf" srcId="{9D8C384A-34A9-4BEE-82BD-D07BB1238D5E}" destId="{022420CE-311B-4FAB-B645-08EB9363B23C}" srcOrd="1" destOrd="0" presId="urn:microsoft.com/office/officeart/2008/layout/HorizontalMultiLevelHierarchy"/>
    <dgm:cxn modelId="{E81A8DEB-CFB8-48D1-9756-36B18357C01A}" type="presParOf" srcId="{8DA1E55F-114B-4B7D-ABF5-0EAE59BC3F32}" destId="{011AABA3-3248-4E35-AE55-79EE5F7AD868}" srcOrd="8" destOrd="0" presId="urn:microsoft.com/office/officeart/2008/layout/HorizontalMultiLevelHierarchy"/>
    <dgm:cxn modelId="{341AF161-23C3-4531-A400-10DDAA89DB9D}" type="presParOf" srcId="{011AABA3-3248-4E35-AE55-79EE5F7AD868}" destId="{8BAA5379-3803-409C-BAE6-89CBA30485E8}" srcOrd="0" destOrd="0" presId="urn:microsoft.com/office/officeart/2008/layout/HorizontalMultiLevelHierarchy"/>
    <dgm:cxn modelId="{EA12267A-C868-4E67-9BD2-F4B5F25EF617}" type="presParOf" srcId="{8DA1E55F-114B-4B7D-ABF5-0EAE59BC3F32}" destId="{5140335C-3987-401F-835B-DFD247E4F454}" srcOrd="9" destOrd="0" presId="urn:microsoft.com/office/officeart/2008/layout/HorizontalMultiLevelHierarchy"/>
    <dgm:cxn modelId="{ECD346FA-E184-4462-9DD5-9EFF30300F78}" type="presParOf" srcId="{5140335C-3987-401F-835B-DFD247E4F454}" destId="{2C1039BE-7D94-47D5-B880-26AE4FE53E1F}" srcOrd="0" destOrd="0" presId="urn:microsoft.com/office/officeart/2008/layout/HorizontalMultiLevelHierarchy"/>
    <dgm:cxn modelId="{1D6AE426-D35B-46AF-8098-C96ECC3BB00B}" type="presParOf" srcId="{5140335C-3987-401F-835B-DFD247E4F454}" destId="{046CC558-298F-4AB4-9E8F-3F7F73F069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162648-6015-4EB2-8397-410C241EF469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28CD218-C8B2-4F9B-BE50-9C139BF9FDA2}">
      <dgm:prSet phldrT="[Texto]" custT="1"/>
      <dgm:spPr/>
      <dgm:t>
        <a:bodyPr/>
        <a:lstStyle/>
        <a:p>
          <a:pPr algn="ctr"/>
          <a:r>
            <a:rPr lang="es-CO" sz="1600" b="0" dirty="0">
              <a:latin typeface="Amasis MT Pro Light" panose="02040304050005020304" pitchFamily="18" charset="0"/>
            </a:rPr>
            <a:t>Contribuir a las metas de reducción de emisiones de GEI al año 2030 (a nivel sectorial y nacional). </a:t>
          </a:r>
          <a:r>
            <a:rPr lang="es-CO" sz="1600" b="1" dirty="0">
              <a:latin typeface="Amasis MT Pro Light" panose="02040304050005020304" pitchFamily="18" charset="0"/>
            </a:rPr>
            <a:t>Ley 2169/2021</a:t>
          </a:r>
        </a:p>
      </dgm:t>
    </dgm:pt>
    <dgm:pt modelId="{86AF4F08-6A01-49A7-BFC9-44587B30FB6F}" type="parTrans" cxnId="{9436B6BC-7724-44B8-B731-EF7E85AC76CB}">
      <dgm:prSet/>
      <dgm:spPr/>
      <dgm:t>
        <a:bodyPr/>
        <a:lstStyle/>
        <a:p>
          <a:pPr algn="ctr"/>
          <a:endParaRPr lang="es-CO" sz="1600" b="0">
            <a:latin typeface="Amasis MT Pro Light" panose="02040304050005020304" pitchFamily="18" charset="0"/>
          </a:endParaRPr>
        </a:p>
      </dgm:t>
    </dgm:pt>
    <dgm:pt modelId="{8A10C226-E07E-4A6A-878A-19582F10E3B5}" type="sibTrans" cxnId="{9436B6BC-7724-44B8-B731-EF7E85AC76C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pPr algn="ctr"/>
          <a:endParaRPr lang="es-CO" sz="1600" b="0">
            <a:latin typeface="Amasis MT Pro Light" panose="02040304050005020304" pitchFamily="18" charset="0"/>
          </a:endParaRPr>
        </a:p>
      </dgm:t>
    </dgm:pt>
    <dgm:pt modelId="{D4A15C00-5CD3-44DC-98DB-5A72C00FF4DC}">
      <dgm:prSet custT="1"/>
      <dgm:spPr/>
      <dgm:t>
        <a:bodyPr/>
        <a:lstStyle/>
        <a:p>
          <a:pPr algn="ctr"/>
          <a:r>
            <a:rPr lang="es-CO" sz="1600" b="0" dirty="0">
              <a:latin typeface="Amasis MT Pro Light" panose="02040304050005020304" pitchFamily="18" charset="0"/>
            </a:rPr>
            <a:t>Alcanzar la carbono neutralidad en el menor tiempo posible (antes del año 2050)</a:t>
          </a:r>
        </a:p>
      </dgm:t>
    </dgm:pt>
    <dgm:pt modelId="{E397E601-9CC7-4B3E-92F2-48AD3E720467}" type="sibTrans" cxnId="{9448FAC1-0BCD-40EF-A90C-D2A0FC1D9F7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pPr algn="ctr"/>
          <a:endParaRPr lang="es-CO" sz="1600" b="0">
            <a:latin typeface="Amasis MT Pro Light" panose="02040304050005020304" pitchFamily="18" charset="0"/>
          </a:endParaRPr>
        </a:p>
      </dgm:t>
    </dgm:pt>
    <dgm:pt modelId="{A8E82182-744A-47A6-8BB8-7A7C1D9D2EBC}" type="parTrans" cxnId="{9448FAC1-0BCD-40EF-A90C-D2A0FC1D9F71}">
      <dgm:prSet/>
      <dgm:spPr/>
      <dgm:t>
        <a:bodyPr/>
        <a:lstStyle/>
        <a:p>
          <a:pPr algn="ctr"/>
          <a:endParaRPr lang="es-CO" sz="1600" b="0">
            <a:latin typeface="Amasis MT Pro Light" panose="02040304050005020304" pitchFamily="18" charset="0"/>
          </a:endParaRPr>
        </a:p>
      </dgm:t>
    </dgm:pt>
    <dgm:pt modelId="{458E06DD-3215-48AE-A932-2ED06D4DDF15}" type="pres">
      <dgm:prSet presAssocID="{D1162648-6015-4EB2-8397-410C241EF469}" presName="Name0" presStyleCnt="0">
        <dgm:presLayoutVars>
          <dgm:chMax val="21"/>
          <dgm:chPref val="21"/>
        </dgm:presLayoutVars>
      </dgm:prSet>
      <dgm:spPr/>
    </dgm:pt>
    <dgm:pt modelId="{E8DECADB-FDE3-419D-89EC-2AC923FA0821}" type="pres">
      <dgm:prSet presAssocID="{C28CD218-C8B2-4F9B-BE50-9C139BF9FDA2}" presName="text1" presStyleCnt="0"/>
      <dgm:spPr/>
    </dgm:pt>
    <dgm:pt modelId="{EF283D21-5B3B-4D49-B502-E0B57A875BF6}" type="pres">
      <dgm:prSet presAssocID="{C28CD218-C8B2-4F9B-BE50-9C139BF9FDA2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0BF2F84-A203-41D4-87A4-DC2F4EB374A8}" type="pres">
      <dgm:prSet presAssocID="{C28CD218-C8B2-4F9B-BE50-9C139BF9FDA2}" presName="textaccent1" presStyleCnt="0"/>
      <dgm:spPr/>
    </dgm:pt>
    <dgm:pt modelId="{3721D518-3C06-43A0-A85E-32D0E101540A}" type="pres">
      <dgm:prSet presAssocID="{C28CD218-C8B2-4F9B-BE50-9C139BF9FDA2}" presName="accentRepeatNode" presStyleLbl="solidAlignAcc1" presStyleIdx="0" presStyleCnt="4"/>
      <dgm:spPr/>
    </dgm:pt>
    <dgm:pt modelId="{54D478A8-3C22-49B0-AB84-18B4CE40766C}" type="pres">
      <dgm:prSet presAssocID="{8A10C226-E07E-4A6A-878A-19582F10E3B5}" presName="image1" presStyleCnt="0"/>
      <dgm:spPr/>
    </dgm:pt>
    <dgm:pt modelId="{4EA6EA9A-71B7-4A4D-AD8E-69AED3F421DC}" type="pres">
      <dgm:prSet presAssocID="{8A10C226-E07E-4A6A-878A-19582F10E3B5}" presName="imageRepeatNode" presStyleLbl="alignAcc1" presStyleIdx="0" presStyleCnt="2"/>
      <dgm:spPr/>
    </dgm:pt>
    <dgm:pt modelId="{D75AB3F6-7A0D-49CE-8E3C-F220FE099D9A}" type="pres">
      <dgm:prSet presAssocID="{8A10C226-E07E-4A6A-878A-19582F10E3B5}" presName="imageaccent1" presStyleCnt="0"/>
      <dgm:spPr/>
    </dgm:pt>
    <dgm:pt modelId="{FB9E2112-C5FF-4551-886A-1123E963B646}" type="pres">
      <dgm:prSet presAssocID="{8A10C226-E07E-4A6A-878A-19582F10E3B5}" presName="accentRepeatNode" presStyleLbl="solidAlignAcc1" presStyleIdx="1" presStyleCnt="4"/>
      <dgm:spPr/>
    </dgm:pt>
    <dgm:pt modelId="{5EEAABD5-FC42-451A-BA82-C8D24EE714B1}" type="pres">
      <dgm:prSet presAssocID="{D4A15C00-5CD3-44DC-98DB-5A72C00FF4DC}" presName="text2" presStyleCnt="0"/>
      <dgm:spPr/>
    </dgm:pt>
    <dgm:pt modelId="{C8D54848-1003-435E-A08E-975482D40875}" type="pres">
      <dgm:prSet presAssocID="{D4A15C00-5CD3-44DC-98DB-5A72C00FF4DC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63D8E6-EA43-494F-A4AE-A670600B7F3B}" type="pres">
      <dgm:prSet presAssocID="{D4A15C00-5CD3-44DC-98DB-5A72C00FF4DC}" presName="textaccent2" presStyleCnt="0"/>
      <dgm:spPr/>
    </dgm:pt>
    <dgm:pt modelId="{25B77FE6-3BDD-4A1D-AEC4-C83F0F415282}" type="pres">
      <dgm:prSet presAssocID="{D4A15C00-5CD3-44DC-98DB-5A72C00FF4DC}" presName="accentRepeatNode" presStyleLbl="solidAlignAcc1" presStyleIdx="2" presStyleCnt="4"/>
      <dgm:spPr/>
    </dgm:pt>
    <dgm:pt modelId="{9403AA02-BC81-4D80-B952-E5689F0F637A}" type="pres">
      <dgm:prSet presAssocID="{E397E601-9CC7-4B3E-92F2-48AD3E720467}" presName="image2" presStyleCnt="0"/>
      <dgm:spPr/>
    </dgm:pt>
    <dgm:pt modelId="{F8CF2177-FA1D-4E24-A2E6-F57750C083E4}" type="pres">
      <dgm:prSet presAssocID="{E397E601-9CC7-4B3E-92F2-48AD3E720467}" presName="imageRepeatNode" presStyleLbl="alignAcc1" presStyleIdx="1" presStyleCnt="2"/>
      <dgm:spPr/>
    </dgm:pt>
    <dgm:pt modelId="{85ACF915-2B25-42AE-96C1-75282DD2D09F}" type="pres">
      <dgm:prSet presAssocID="{E397E601-9CC7-4B3E-92F2-48AD3E720467}" presName="imageaccent2" presStyleCnt="0"/>
      <dgm:spPr/>
    </dgm:pt>
    <dgm:pt modelId="{3CA4EF28-6C2D-4842-B9F5-6B9AD8172713}" type="pres">
      <dgm:prSet presAssocID="{E397E601-9CC7-4B3E-92F2-48AD3E720467}" presName="accentRepeatNode" presStyleLbl="solidAlignAcc1" presStyleIdx="3" presStyleCnt="4"/>
      <dgm:spPr/>
    </dgm:pt>
  </dgm:ptLst>
  <dgm:cxnLst>
    <dgm:cxn modelId="{44D16A0A-7B66-4EF2-A986-45AC50014D2C}" type="presOf" srcId="{D1162648-6015-4EB2-8397-410C241EF469}" destId="{458E06DD-3215-48AE-A932-2ED06D4DDF15}" srcOrd="0" destOrd="0" presId="urn:microsoft.com/office/officeart/2008/layout/HexagonCluster"/>
    <dgm:cxn modelId="{1A8B970E-E416-455C-8AEE-F2361DF721DC}" type="presOf" srcId="{E397E601-9CC7-4B3E-92F2-48AD3E720467}" destId="{F8CF2177-FA1D-4E24-A2E6-F57750C083E4}" srcOrd="0" destOrd="0" presId="urn:microsoft.com/office/officeart/2008/layout/HexagonCluster"/>
    <dgm:cxn modelId="{8C98013C-E100-4C41-B53A-92A3B7FF3D18}" type="presOf" srcId="{C28CD218-C8B2-4F9B-BE50-9C139BF9FDA2}" destId="{EF283D21-5B3B-4D49-B502-E0B57A875BF6}" srcOrd="0" destOrd="0" presId="urn:microsoft.com/office/officeart/2008/layout/HexagonCluster"/>
    <dgm:cxn modelId="{14F1F466-0881-4C0B-83AD-6B5871D4DDE8}" type="presOf" srcId="{D4A15C00-5CD3-44DC-98DB-5A72C00FF4DC}" destId="{C8D54848-1003-435E-A08E-975482D40875}" srcOrd="0" destOrd="0" presId="urn:microsoft.com/office/officeart/2008/layout/HexagonCluster"/>
    <dgm:cxn modelId="{9436B6BC-7724-44B8-B731-EF7E85AC76CB}" srcId="{D1162648-6015-4EB2-8397-410C241EF469}" destId="{C28CD218-C8B2-4F9B-BE50-9C139BF9FDA2}" srcOrd="0" destOrd="0" parTransId="{86AF4F08-6A01-49A7-BFC9-44587B30FB6F}" sibTransId="{8A10C226-E07E-4A6A-878A-19582F10E3B5}"/>
    <dgm:cxn modelId="{5AF287C1-A665-4B0D-ABB6-2550B96FE077}" type="presOf" srcId="{8A10C226-E07E-4A6A-878A-19582F10E3B5}" destId="{4EA6EA9A-71B7-4A4D-AD8E-69AED3F421DC}" srcOrd="0" destOrd="0" presId="urn:microsoft.com/office/officeart/2008/layout/HexagonCluster"/>
    <dgm:cxn modelId="{9448FAC1-0BCD-40EF-A90C-D2A0FC1D9F71}" srcId="{D1162648-6015-4EB2-8397-410C241EF469}" destId="{D4A15C00-5CD3-44DC-98DB-5A72C00FF4DC}" srcOrd="1" destOrd="0" parTransId="{A8E82182-744A-47A6-8BB8-7A7C1D9D2EBC}" sibTransId="{E397E601-9CC7-4B3E-92F2-48AD3E720467}"/>
    <dgm:cxn modelId="{D3FD5808-2B89-4C75-B3DF-6525E28C9A88}" type="presParOf" srcId="{458E06DD-3215-48AE-A932-2ED06D4DDF15}" destId="{E8DECADB-FDE3-419D-89EC-2AC923FA0821}" srcOrd="0" destOrd="0" presId="urn:microsoft.com/office/officeart/2008/layout/HexagonCluster"/>
    <dgm:cxn modelId="{F2A9450E-EAFE-4600-9084-6BB78A5EA959}" type="presParOf" srcId="{E8DECADB-FDE3-419D-89EC-2AC923FA0821}" destId="{EF283D21-5B3B-4D49-B502-E0B57A875BF6}" srcOrd="0" destOrd="0" presId="urn:microsoft.com/office/officeart/2008/layout/HexagonCluster"/>
    <dgm:cxn modelId="{7DE499C7-8BC5-482A-A6DA-2E621A030F8B}" type="presParOf" srcId="{458E06DD-3215-48AE-A932-2ED06D4DDF15}" destId="{E0BF2F84-A203-41D4-87A4-DC2F4EB374A8}" srcOrd="1" destOrd="0" presId="urn:microsoft.com/office/officeart/2008/layout/HexagonCluster"/>
    <dgm:cxn modelId="{B1E0B592-736C-4621-8798-BF44B8CBA0B8}" type="presParOf" srcId="{E0BF2F84-A203-41D4-87A4-DC2F4EB374A8}" destId="{3721D518-3C06-43A0-A85E-32D0E101540A}" srcOrd="0" destOrd="0" presId="urn:microsoft.com/office/officeart/2008/layout/HexagonCluster"/>
    <dgm:cxn modelId="{B08984CD-5F76-417F-BF47-AB4A52A2D51B}" type="presParOf" srcId="{458E06DD-3215-48AE-A932-2ED06D4DDF15}" destId="{54D478A8-3C22-49B0-AB84-18B4CE40766C}" srcOrd="2" destOrd="0" presId="urn:microsoft.com/office/officeart/2008/layout/HexagonCluster"/>
    <dgm:cxn modelId="{BFB0E46D-C157-4840-A008-EE785A5B5253}" type="presParOf" srcId="{54D478A8-3C22-49B0-AB84-18B4CE40766C}" destId="{4EA6EA9A-71B7-4A4D-AD8E-69AED3F421DC}" srcOrd="0" destOrd="0" presId="urn:microsoft.com/office/officeart/2008/layout/HexagonCluster"/>
    <dgm:cxn modelId="{C8F2E41C-931E-4D34-836A-9FA07D2322DA}" type="presParOf" srcId="{458E06DD-3215-48AE-A932-2ED06D4DDF15}" destId="{D75AB3F6-7A0D-49CE-8E3C-F220FE099D9A}" srcOrd="3" destOrd="0" presId="urn:microsoft.com/office/officeart/2008/layout/HexagonCluster"/>
    <dgm:cxn modelId="{25D20DAE-8C38-4CA1-9B06-331BF3A38323}" type="presParOf" srcId="{D75AB3F6-7A0D-49CE-8E3C-F220FE099D9A}" destId="{FB9E2112-C5FF-4551-886A-1123E963B646}" srcOrd="0" destOrd="0" presId="urn:microsoft.com/office/officeart/2008/layout/HexagonCluster"/>
    <dgm:cxn modelId="{AC25F71C-2231-46CA-BCDB-41866ACD92D1}" type="presParOf" srcId="{458E06DD-3215-48AE-A932-2ED06D4DDF15}" destId="{5EEAABD5-FC42-451A-BA82-C8D24EE714B1}" srcOrd="4" destOrd="0" presId="urn:microsoft.com/office/officeart/2008/layout/HexagonCluster"/>
    <dgm:cxn modelId="{5DD1BE9A-6CBC-4E4E-A11B-AC744416E5BD}" type="presParOf" srcId="{5EEAABD5-FC42-451A-BA82-C8D24EE714B1}" destId="{C8D54848-1003-435E-A08E-975482D40875}" srcOrd="0" destOrd="0" presId="urn:microsoft.com/office/officeart/2008/layout/HexagonCluster"/>
    <dgm:cxn modelId="{40C3E6B8-6BA4-4FC4-AB10-2C8F3F412A58}" type="presParOf" srcId="{458E06DD-3215-48AE-A932-2ED06D4DDF15}" destId="{8A63D8E6-EA43-494F-A4AE-A670600B7F3B}" srcOrd="5" destOrd="0" presId="urn:microsoft.com/office/officeart/2008/layout/HexagonCluster"/>
    <dgm:cxn modelId="{BA902A3B-D38A-4599-A98D-5BAE5697BD56}" type="presParOf" srcId="{8A63D8E6-EA43-494F-A4AE-A670600B7F3B}" destId="{25B77FE6-3BDD-4A1D-AEC4-C83F0F415282}" srcOrd="0" destOrd="0" presId="urn:microsoft.com/office/officeart/2008/layout/HexagonCluster"/>
    <dgm:cxn modelId="{3F070C10-397F-4CB2-8124-403AA4F61BAA}" type="presParOf" srcId="{458E06DD-3215-48AE-A932-2ED06D4DDF15}" destId="{9403AA02-BC81-4D80-B952-E5689F0F637A}" srcOrd="6" destOrd="0" presId="urn:microsoft.com/office/officeart/2008/layout/HexagonCluster"/>
    <dgm:cxn modelId="{02457560-FAE2-472F-80E2-C2222C1C04C7}" type="presParOf" srcId="{9403AA02-BC81-4D80-B952-E5689F0F637A}" destId="{F8CF2177-FA1D-4E24-A2E6-F57750C083E4}" srcOrd="0" destOrd="0" presId="urn:microsoft.com/office/officeart/2008/layout/HexagonCluster"/>
    <dgm:cxn modelId="{0D4D9FD8-DCD5-4F66-862A-93FBBB90F036}" type="presParOf" srcId="{458E06DD-3215-48AE-A932-2ED06D4DDF15}" destId="{85ACF915-2B25-42AE-96C1-75282DD2D09F}" srcOrd="7" destOrd="0" presId="urn:microsoft.com/office/officeart/2008/layout/HexagonCluster"/>
    <dgm:cxn modelId="{E5BD5A03-A6B4-4DF9-BCF3-DCB8FD268FF3}" type="presParOf" srcId="{85ACF915-2B25-42AE-96C1-75282DD2D09F}" destId="{3CA4EF28-6C2D-4842-B9F5-6B9AD817271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461B15-BD53-4B62-A611-10D1C3C447AB}" type="doc">
      <dgm:prSet loTypeId="urn:microsoft.com/office/officeart/2008/layout/VerticalCurvedList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s-CO"/>
        </a:p>
      </dgm:t>
    </dgm:pt>
    <dgm:pt modelId="{84126714-D89F-4CA2-ACDA-E7121DACD1B2}">
      <dgm:prSet phldrT="[Texto]" custT="1"/>
      <dgm:spPr/>
      <dgm:t>
        <a:bodyPr/>
        <a:lstStyle/>
        <a:p>
          <a:pPr algn="l"/>
          <a:r>
            <a:rPr lang="es-CO" sz="1600" b="0" dirty="0">
              <a:latin typeface="Amasis MT Pro Light" panose="02040304050005020304" pitchFamily="18" charset="0"/>
            </a:rPr>
            <a:t>La ASECN está diseñada para ayudar al sector energético en el </a:t>
          </a:r>
          <a:r>
            <a:rPr lang="es-CO" sz="1600" b="1" dirty="0">
              <a:latin typeface="Amasis MT Pro Light" panose="02040304050005020304" pitchFamily="18" charset="0"/>
            </a:rPr>
            <a:t>cumplimiento de sus obligaciones de reducción de emisiones de GEI.</a:t>
          </a:r>
        </a:p>
      </dgm:t>
    </dgm:pt>
    <dgm:pt modelId="{40E8035A-6E73-481B-8604-69C87CFBE5C3}" type="parTrans" cxnId="{02828631-DB23-4F62-87D4-6535486B6027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444DCE90-A58B-4555-B8B8-7DC0F2D52300}" type="sibTrans" cxnId="{02828631-DB23-4F62-87D4-6535486B6027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3C8CD81C-E9AE-4C8C-B199-11AB43BEAFCA}">
      <dgm:prSet phldrT="[Texto]" custT="1"/>
      <dgm:spPr/>
      <dgm:t>
        <a:bodyPr/>
        <a:lstStyle/>
        <a:p>
          <a:pPr algn="l"/>
          <a:r>
            <a:rPr lang="es-CO" sz="1600" b="0" dirty="0">
              <a:latin typeface="Amasis MT Pro Light" panose="02040304050005020304" pitchFamily="18" charset="0"/>
            </a:rPr>
            <a:t>Es una construcción conjunta </a:t>
          </a:r>
          <a:r>
            <a:rPr lang="es-CO" sz="1600" b="1" dirty="0">
              <a:latin typeface="Amasis MT Pro Light" panose="02040304050005020304" pitchFamily="18" charset="0"/>
            </a:rPr>
            <a:t>con el apoyo de Minenergía y XM. </a:t>
          </a:r>
        </a:p>
      </dgm:t>
    </dgm:pt>
    <dgm:pt modelId="{9B9A4069-CF4C-47B2-BB50-C33E5B9BACE2}" type="parTrans" cxnId="{5BFF9846-7895-4F62-A9C3-6758FEB6AF6F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BDA27BFF-3DF7-4ED4-B334-C95B2792F5B3}" type="sibTrans" cxnId="{5BFF9846-7895-4F62-A9C3-6758FEB6AF6F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45973119-C273-4A9B-AE14-703DBDEC1689}">
      <dgm:prSet phldrT="[Texto]" custT="1"/>
      <dgm:spPr/>
      <dgm:t>
        <a:bodyPr/>
        <a:lstStyle/>
        <a:p>
          <a:pPr algn="l"/>
          <a:r>
            <a:rPr lang="es-ES" sz="1600" b="0" dirty="0">
              <a:latin typeface="Amasis MT Pro Light" panose="02040304050005020304" pitchFamily="18" charset="0"/>
            </a:rPr>
            <a:t>El enfoque es que cada compañía haga una </a:t>
          </a:r>
          <a:r>
            <a:rPr lang="es-ES" sz="1600" b="1" dirty="0">
              <a:latin typeface="Amasis MT Pro Light" panose="02040304050005020304" pitchFamily="18" charset="0"/>
            </a:rPr>
            <a:t>propuesta en función de su situación y perspectiva. </a:t>
          </a:r>
          <a:endParaRPr lang="es-CO" sz="1600" b="1" dirty="0">
            <a:latin typeface="Amasis MT Pro Light" panose="02040304050005020304" pitchFamily="18" charset="0"/>
          </a:endParaRPr>
        </a:p>
      </dgm:t>
    </dgm:pt>
    <dgm:pt modelId="{8ECC388A-35E7-4689-8BD5-6BFC6956975C}" type="sibTrans" cxnId="{9779DDFC-0043-466D-9B00-C5C37808006B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8176D043-0537-4930-8484-5A503CFC2285}" type="parTrans" cxnId="{9779DDFC-0043-466D-9B00-C5C37808006B}">
      <dgm:prSet/>
      <dgm:spPr/>
      <dgm:t>
        <a:bodyPr/>
        <a:lstStyle/>
        <a:p>
          <a:pPr algn="l"/>
          <a:endParaRPr lang="es-CO" sz="1600" b="0">
            <a:latin typeface="Amasis MT Pro Light" panose="02040304050005020304" pitchFamily="18" charset="0"/>
          </a:endParaRPr>
        </a:p>
      </dgm:t>
    </dgm:pt>
    <dgm:pt modelId="{85A0C65C-BD75-4182-A192-42596148027F}" type="pres">
      <dgm:prSet presAssocID="{42461B15-BD53-4B62-A611-10D1C3C447AB}" presName="Name0" presStyleCnt="0">
        <dgm:presLayoutVars>
          <dgm:chMax val="7"/>
          <dgm:chPref val="7"/>
          <dgm:dir/>
        </dgm:presLayoutVars>
      </dgm:prSet>
      <dgm:spPr/>
    </dgm:pt>
    <dgm:pt modelId="{4E63AB55-5857-4477-AEBD-4182EBD35205}" type="pres">
      <dgm:prSet presAssocID="{42461B15-BD53-4B62-A611-10D1C3C447AB}" presName="Name1" presStyleCnt="0"/>
      <dgm:spPr/>
    </dgm:pt>
    <dgm:pt modelId="{B43D51D8-5097-4190-92BF-153CF879B398}" type="pres">
      <dgm:prSet presAssocID="{42461B15-BD53-4B62-A611-10D1C3C447AB}" presName="cycle" presStyleCnt="0"/>
      <dgm:spPr/>
    </dgm:pt>
    <dgm:pt modelId="{1DDC8DC3-C709-4459-A0EC-CBFC007A8553}" type="pres">
      <dgm:prSet presAssocID="{42461B15-BD53-4B62-A611-10D1C3C447AB}" presName="srcNode" presStyleLbl="node1" presStyleIdx="0" presStyleCnt="3"/>
      <dgm:spPr/>
    </dgm:pt>
    <dgm:pt modelId="{69EA4882-D4A0-4375-AAB8-1A32745285E2}" type="pres">
      <dgm:prSet presAssocID="{42461B15-BD53-4B62-A611-10D1C3C447AB}" presName="conn" presStyleLbl="parChTrans1D2" presStyleIdx="0" presStyleCnt="1"/>
      <dgm:spPr/>
    </dgm:pt>
    <dgm:pt modelId="{2CDA5BBE-532B-4913-B692-B7EDBCB1DDAD}" type="pres">
      <dgm:prSet presAssocID="{42461B15-BD53-4B62-A611-10D1C3C447AB}" presName="extraNode" presStyleLbl="node1" presStyleIdx="0" presStyleCnt="3"/>
      <dgm:spPr/>
    </dgm:pt>
    <dgm:pt modelId="{60F83CF0-157C-45ED-9075-49442E22BCBD}" type="pres">
      <dgm:prSet presAssocID="{42461B15-BD53-4B62-A611-10D1C3C447AB}" presName="dstNode" presStyleLbl="node1" presStyleIdx="0" presStyleCnt="3"/>
      <dgm:spPr/>
    </dgm:pt>
    <dgm:pt modelId="{CA8CDF2F-03B2-416E-8149-BE261877E47C}" type="pres">
      <dgm:prSet presAssocID="{84126714-D89F-4CA2-ACDA-E7121DACD1B2}" presName="text_1" presStyleLbl="node1" presStyleIdx="0" presStyleCnt="3">
        <dgm:presLayoutVars>
          <dgm:bulletEnabled val="1"/>
        </dgm:presLayoutVars>
      </dgm:prSet>
      <dgm:spPr/>
    </dgm:pt>
    <dgm:pt modelId="{414E894F-66F2-4E2F-9996-2142C44D2118}" type="pres">
      <dgm:prSet presAssocID="{84126714-D89F-4CA2-ACDA-E7121DACD1B2}" presName="accent_1" presStyleCnt="0"/>
      <dgm:spPr/>
    </dgm:pt>
    <dgm:pt modelId="{3AD00D1D-602D-46BA-9E93-188256C71D21}" type="pres">
      <dgm:prSet presAssocID="{84126714-D89F-4CA2-ACDA-E7121DACD1B2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7E84883-EEB7-4148-83B5-7642CB94B15C}" type="pres">
      <dgm:prSet presAssocID="{45973119-C273-4A9B-AE14-703DBDEC1689}" presName="text_2" presStyleLbl="node1" presStyleIdx="1" presStyleCnt="3">
        <dgm:presLayoutVars>
          <dgm:bulletEnabled val="1"/>
        </dgm:presLayoutVars>
      </dgm:prSet>
      <dgm:spPr/>
    </dgm:pt>
    <dgm:pt modelId="{2BFA77A7-B61C-4DEE-8127-B7D94A274492}" type="pres">
      <dgm:prSet presAssocID="{45973119-C273-4A9B-AE14-703DBDEC1689}" presName="accent_2" presStyleCnt="0"/>
      <dgm:spPr/>
    </dgm:pt>
    <dgm:pt modelId="{400E0474-A636-478A-B658-0F0306C613A6}" type="pres">
      <dgm:prSet presAssocID="{45973119-C273-4A9B-AE14-703DBDEC1689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B608E28-E691-401C-A5AA-C5A03EBFD2BD}" type="pres">
      <dgm:prSet presAssocID="{3C8CD81C-E9AE-4C8C-B199-11AB43BEAFCA}" presName="text_3" presStyleLbl="node1" presStyleIdx="2" presStyleCnt="3">
        <dgm:presLayoutVars>
          <dgm:bulletEnabled val="1"/>
        </dgm:presLayoutVars>
      </dgm:prSet>
      <dgm:spPr/>
    </dgm:pt>
    <dgm:pt modelId="{666BF9B8-9BE9-45B6-8687-B87515FC7D91}" type="pres">
      <dgm:prSet presAssocID="{3C8CD81C-E9AE-4C8C-B199-11AB43BEAFCA}" presName="accent_3" presStyleCnt="0"/>
      <dgm:spPr/>
    </dgm:pt>
    <dgm:pt modelId="{2B0428C4-4A2F-45A0-B5D3-55646786B269}" type="pres">
      <dgm:prSet presAssocID="{3C8CD81C-E9AE-4C8C-B199-11AB43BEAFCA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02828631-DB23-4F62-87D4-6535486B6027}" srcId="{42461B15-BD53-4B62-A611-10D1C3C447AB}" destId="{84126714-D89F-4CA2-ACDA-E7121DACD1B2}" srcOrd="0" destOrd="0" parTransId="{40E8035A-6E73-481B-8604-69C87CFBE5C3}" sibTransId="{444DCE90-A58B-4555-B8B8-7DC0F2D52300}"/>
    <dgm:cxn modelId="{5BFF9846-7895-4F62-A9C3-6758FEB6AF6F}" srcId="{42461B15-BD53-4B62-A611-10D1C3C447AB}" destId="{3C8CD81C-E9AE-4C8C-B199-11AB43BEAFCA}" srcOrd="2" destOrd="0" parTransId="{9B9A4069-CF4C-47B2-BB50-C33E5B9BACE2}" sibTransId="{BDA27BFF-3DF7-4ED4-B334-C95B2792F5B3}"/>
    <dgm:cxn modelId="{148E6069-0375-435A-B8B0-F2C5B0BE41D5}" type="presOf" srcId="{84126714-D89F-4CA2-ACDA-E7121DACD1B2}" destId="{CA8CDF2F-03B2-416E-8149-BE261877E47C}" srcOrd="0" destOrd="0" presId="urn:microsoft.com/office/officeart/2008/layout/VerticalCurvedList"/>
    <dgm:cxn modelId="{88819390-A24C-4C7C-B8E5-6A0A40041E9F}" type="presOf" srcId="{3C8CD81C-E9AE-4C8C-B199-11AB43BEAFCA}" destId="{DB608E28-E691-401C-A5AA-C5A03EBFD2BD}" srcOrd="0" destOrd="0" presId="urn:microsoft.com/office/officeart/2008/layout/VerticalCurvedList"/>
    <dgm:cxn modelId="{45C5D49C-7A01-4920-9F75-1EE914662CD0}" type="presOf" srcId="{45973119-C273-4A9B-AE14-703DBDEC1689}" destId="{57E84883-EEB7-4148-83B5-7642CB94B15C}" srcOrd="0" destOrd="0" presId="urn:microsoft.com/office/officeart/2008/layout/VerticalCurvedList"/>
    <dgm:cxn modelId="{50DF27A5-C126-4F65-8918-27363E1E5226}" type="presOf" srcId="{444DCE90-A58B-4555-B8B8-7DC0F2D52300}" destId="{69EA4882-D4A0-4375-AAB8-1A32745285E2}" srcOrd="0" destOrd="0" presId="urn:microsoft.com/office/officeart/2008/layout/VerticalCurvedList"/>
    <dgm:cxn modelId="{12D615AE-A470-493C-AD4E-E186818E3D9D}" type="presOf" srcId="{42461B15-BD53-4B62-A611-10D1C3C447AB}" destId="{85A0C65C-BD75-4182-A192-42596148027F}" srcOrd="0" destOrd="0" presId="urn:microsoft.com/office/officeart/2008/layout/VerticalCurvedList"/>
    <dgm:cxn modelId="{9779DDFC-0043-466D-9B00-C5C37808006B}" srcId="{42461B15-BD53-4B62-A611-10D1C3C447AB}" destId="{45973119-C273-4A9B-AE14-703DBDEC1689}" srcOrd="1" destOrd="0" parTransId="{8176D043-0537-4930-8484-5A503CFC2285}" sibTransId="{8ECC388A-35E7-4689-8BD5-6BFC6956975C}"/>
    <dgm:cxn modelId="{6A15C514-974A-45E5-BDD5-09E1057FD04D}" type="presParOf" srcId="{85A0C65C-BD75-4182-A192-42596148027F}" destId="{4E63AB55-5857-4477-AEBD-4182EBD35205}" srcOrd="0" destOrd="0" presId="urn:microsoft.com/office/officeart/2008/layout/VerticalCurvedList"/>
    <dgm:cxn modelId="{7E03BF38-8379-4748-935B-ADB7344CD7F0}" type="presParOf" srcId="{4E63AB55-5857-4477-AEBD-4182EBD35205}" destId="{B43D51D8-5097-4190-92BF-153CF879B398}" srcOrd="0" destOrd="0" presId="urn:microsoft.com/office/officeart/2008/layout/VerticalCurvedList"/>
    <dgm:cxn modelId="{EEDB1244-4793-4615-B029-2DC857FA2A1F}" type="presParOf" srcId="{B43D51D8-5097-4190-92BF-153CF879B398}" destId="{1DDC8DC3-C709-4459-A0EC-CBFC007A8553}" srcOrd="0" destOrd="0" presId="urn:microsoft.com/office/officeart/2008/layout/VerticalCurvedList"/>
    <dgm:cxn modelId="{F2D62228-9D5F-4CDC-9521-BA19BEC91B0D}" type="presParOf" srcId="{B43D51D8-5097-4190-92BF-153CF879B398}" destId="{69EA4882-D4A0-4375-AAB8-1A32745285E2}" srcOrd="1" destOrd="0" presId="urn:microsoft.com/office/officeart/2008/layout/VerticalCurvedList"/>
    <dgm:cxn modelId="{1FE242D2-6674-4622-9444-F4067F57BB03}" type="presParOf" srcId="{B43D51D8-5097-4190-92BF-153CF879B398}" destId="{2CDA5BBE-532B-4913-B692-B7EDBCB1DDAD}" srcOrd="2" destOrd="0" presId="urn:microsoft.com/office/officeart/2008/layout/VerticalCurvedList"/>
    <dgm:cxn modelId="{AC625262-CEB0-442E-ABAD-7E9E2F77E069}" type="presParOf" srcId="{B43D51D8-5097-4190-92BF-153CF879B398}" destId="{60F83CF0-157C-45ED-9075-49442E22BCBD}" srcOrd="3" destOrd="0" presId="urn:microsoft.com/office/officeart/2008/layout/VerticalCurvedList"/>
    <dgm:cxn modelId="{1CA35565-8DCF-4D7E-B36B-BEDB0A8DC327}" type="presParOf" srcId="{4E63AB55-5857-4477-AEBD-4182EBD35205}" destId="{CA8CDF2F-03B2-416E-8149-BE261877E47C}" srcOrd="1" destOrd="0" presId="urn:microsoft.com/office/officeart/2008/layout/VerticalCurvedList"/>
    <dgm:cxn modelId="{83FB1628-315F-4D01-AC30-92881A655051}" type="presParOf" srcId="{4E63AB55-5857-4477-AEBD-4182EBD35205}" destId="{414E894F-66F2-4E2F-9996-2142C44D2118}" srcOrd="2" destOrd="0" presId="urn:microsoft.com/office/officeart/2008/layout/VerticalCurvedList"/>
    <dgm:cxn modelId="{90110E7F-5C0D-40B1-82B9-BEE753FC89F4}" type="presParOf" srcId="{414E894F-66F2-4E2F-9996-2142C44D2118}" destId="{3AD00D1D-602D-46BA-9E93-188256C71D21}" srcOrd="0" destOrd="0" presId="urn:microsoft.com/office/officeart/2008/layout/VerticalCurvedList"/>
    <dgm:cxn modelId="{23A7F155-60D1-4801-98AB-538BA82175AF}" type="presParOf" srcId="{4E63AB55-5857-4477-AEBD-4182EBD35205}" destId="{57E84883-EEB7-4148-83B5-7642CB94B15C}" srcOrd="3" destOrd="0" presId="urn:microsoft.com/office/officeart/2008/layout/VerticalCurvedList"/>
    <dgm:cxn modelId="{CBB4C5E9-5B6C-4426-A580-11FE166BAB0D}" type="presParOf" srcId="{4E63AB55-5857-4477-AEBD-4182EBD35205}" destId="{2BFA77A7-B61C-4DEE-8127-B7D94A274492}" srcOrd="4" destOrd="0" presId="urn:microsoft.com/office/officeart/2008/layout/VerticalCurvedList"/>
    <dgm:cxn modelId="{7ACE2A9F-1312-4606-B383-C1DE9ACD6F40}" type="presParOf" srcId="{2BFA77A7-B61C-4DEE-8127-B7D94A274492}" destId="{400E0474-A636-478A-B658-0F0306C613A6}" srcOrd="0" destOrd="0" presId="urn:microsoft.com/office/officeart/2008/layout/VerticalCurvedList"/>
    <dgm:cxn modelId="{FB9DD48D-56FF-4525-A42B-5EB859C80CAC}" type="presParOf" srcId="{4E63AB55-5857-4477-AEBD-4182EBD35205}" destId="{DB608E28-E691-401C-A5AA-C5A03EBFD2BD}" srcOrd="5" destOrd="0" presId="urn:microsoft.com/office/officeart/2008/layout/VerticalCurvedList"/>
    <dgm:cxn modelId="{240A0F9F-ACB2-42E0-A73F-1E100978C62B}" type="presParOf" srcId="{4E63AB55-5857-4477-AEBD-4182EBD35205}" destId="{666BF9B8-9BE9-45B6-8687-B87515FC7D91}" srcOrd="6" destOrd="0" presId="urn:microsoft.com/office/officeart/2008/layout/VerticalCurvedList"/>
    <dgm:cxn modelId="{6552F129-F346-4DCD-AD7F-E5BDF052A882}" type="presParOf" srcId="{666BF9B8-9BE9-45B6-8687-B87515FC7D91}" destId="{2B0428C4-4A2F-45A0-B5D3-55646786B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CF4724-071D-4B8D-8828-4E5C452EC8D6}" type="doc">
      <dgm:prSet loTypeId="urn:microsoft.com/office/officeart/2005/8/layout/h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0B8E78A-FAA5-453A-8F71-70EED89A08E2}">
      <dgm:prSet phldrT="[Texto]" custT="1"/>
      <dgm:spPr/>
      <dgm:t>
        <a:bodyPr/>
        <a:lstStyle/>
        <a:p>
          <a:pPr algn="l"/>
          <a:r>
            <a:rPr lang="es-CO" sz="2000" b="1" dirty="0">
              <a:solidFill>
                <a:schemeClr val="tx1"/>
              </a:solidFill>
              <a:latin typeface="Amasis MT Pro Light" panose="02040304050005020304" pitchFamily="18" charset="0"/>
            </a:rPr>
            <a:t>Líder y Promotor</a:t>
          </a:r>
        </a:p>
      </dgm:t>
    </dgm:pt>
    <dgm:pt modelId="{C5C3895B-CDF0-44C7-A86B-382CCD72E2D5}" type="parTrans" cxnId="{6D01F3AE-006B-4322-8CDB-E7074789ADDD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CDE78D84-EA5C-49FF-8839-A35B3815E1A9}" type="sibTrans" cxnId="{6D01F3AE-006B-4322-8CDB-E7074789ADDD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72C24DAA-A195-4009-9DC3-015B8CBE2D88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Liderar la agenda de la ASECN.</a:t>
          </a:r>
        </a:p>
      </dgm:t>
    </dgm:pt>
    <dgm:pt modelId="{88E4C383-CFB2-4312-8916-E08004AEEBC7}" type="parTrans" cxnId="{13B566FA-3399-4682-B5A4-89B68E781FB7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C423CE3E-612C-4C65-994B-6F03BE62E62F}" type="sibTrans" cxnId="{13B566FA-3399-4682-B5A4-89B68E781FB7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461ADDC5-C301-4CFE-8B38-F5969A2E5B38}">
      <dgm:prSet phldrT="[Texto]" custT="1"/>
      <dgm:spPr/>
      <dgm:t>
        <a:bodyPr/>
        <a:lstStyle/>
        <a:p>
          <a:pPr algn="l"/>
          <a:r>
            <a:rPr lang="es-CO" sz="2000" b="1" dirty="0">
              <a:solidFill>
                <a:schemeClr val="tx1"/>
              </a:solidFill>
              <a:latin typeface="Amasis MT Pro Light" panose="02040304050005020304" pitchFamily="18" charset="0"/>
            </a:rPr>
            <a:t>Secretaría Técnica</a:t>
          </a:r>
        </a:p>
      </dgm:t>
    </dgm:pt>
    <dgm:pt modelId="{56C98C37-923D-437D-9EC6-4A0C3CC0CF34}" type="parTrans" cxnId="{8911D404-25B7-480E-B3E5-1158F860552D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42609EB3-00F6-446F-A9E8-883871FE6898}" type="sibTrans" cxnId="{8911D404-25B7-480E-B3E5-1158F860552D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632F7201-10DD-401A-9827-EF1556AD9A66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Recopilar información, y correlacionarla con información del SIN. </a:t>
          </a:r>
        </a:p>
      </dgm:t>
    </dgm:pt>
    <dgm:pt modelId="{1F90E70C-7730-4BEE-8D27-07094A08578B}" type="parTrans" cxnId="{E671A233-AEE3-48DD-B293-124B40F67B35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A90EE43B-098D-4D8A-8EE8-D9F4FD797BA2}" type="sibTrans" cxnId="{E671A233-AEE3-48DD-B293-124B40F67B35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5037BEFB-69C8-4B8F-9E3E-C92BD0A7D05C}">
      <dgm:prSet phldrT="[Texto]" custT="1"/>
      <dgm:spPr/>
      <dgm:t>
        <a:bodyPr/>
        <a:lstStyle/>
        <a:p>
          <a:pPr algn="l"/>
          <a:r>
            <a:rPr lang="es-CO" sz="2000" b="1" dirty="0">
              <a:solidFill>
                <a:schemeClr val="tx1"/>
              </a:solidFill>
              <a:latin typeface="Amasis MT Pro Light" panose="02040304050005020304" pitchFamily="18" charset="0"/>
            </a:rPr>
            <a:t>Empresas</a:t>
          </a:r>
        </a:p>
      </dgm:t>
    </dgm:pt>
    <dgm:pt modelId="{8A44790F-6F0E-491C-992F-340E193ACFD6}" type="parTrans" cxnId="{09867BFE-1400-4177-B128-133D60D99798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D10501F8-1FCB-4CB5-9AAF-D2F3BE4E6119}" type="sibTrans" cxnId="{09867BFE-1400-4177-B128-133D60D99798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5A463633-FAC1-48A7-BDB7-EDBC53D68217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Asistir y participar proactivamente.</a:t>
          </a:r>
        </a:p>
      </dgm:t>
    </dgm:pt>
    <dgm:pt modelId="{E30D57AF-17E0-4233-A59D-CAB6067F9727}" type="parTrans" cxnId="{D99F7F3B-3706-4D75-84E3-A8F7C1FC7F0B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0757BA31-7DD2-4FB4-8EF4-CEB9E8B1ED18}" type="sibTrans" cxnId="{D99F7F3B-3706-4D75-84E3-A8F7C1FC7F0B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02C7EFEA-EA81-4BDE-86BB-375119456482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Promocionar y posicionar la ASECN.</a:t>
          </a:r>
        </a:p>
      </dgm:t>
    </dgm:pt>
    <dgm:pt modelId="{DA501528-E139-4F57-82E1-8B52B893ACAD}" type="parTrans" cxnId="{0FB5E591-FF3C-45F8-B3C8-16DBC8CF522A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A0B66B20-A3B2-43EC-BC1D-E71293960B45}" type="sibTrans" cxnId="{0FB5E591-FF3C-45F8-B3C8-16DBC8CF522A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3E5FE219-F6BF-4A8E-A81A-1BF5C0BE96C5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Aportar información relevante para el objetivo de la ASECN. </a:t>
          </a:r>
        </a:p>
      </dgm:t>
    </dgm:pt>
    <dgm:pt modelId="{6E7ADC07-8F8B-461B-A737-D15D2837A883}" type="parTrans" cxnId="{626F6ADC-8924-44BC-B7F8-541C56F19322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963EFFD0-9851-4239-A6B1-2F71BA6E05C1}" type="sibTrans" cxnId="{626F6ADC-8924-44BC-B7F8-541C56F19322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82731A75-A7D1-4B22-B91B-DDA94C644E38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Habilitar espacios de coordinación y apoyo a empresas miembro.</a:t>
          </a:r>
        </a:p>
      </dgm:t>
    </dgm:pt>
    <dgm:pt modelId="{B4B6A5D5-638D-4A10-8519-7E1C3A19C890}" type="parTrans" cxnId="{C7905B7A-6077-4437-911C-12AB02B10C9A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7D2CCF1B-C2C5-4393-9D00-3478AA5A2343}" type="sibTrans" cxnId="{C7905B7A-6077-4437-911C-12AB02B10C9A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500EC44A-C90F-491E-A57E-9D7EB73352E7}">
      <dgm:prSet custT="1"/>
      <dgm:spPr/>
      <dgm:t>
        <a:bodyPr/>
        <a:lstStyle/>
        <a:p>
          <a:pPr algn="l"/>
          <a:r>
            <a:rPr lang="es-CO" sz="1300">
              <a:solidFill>
                <a:schemeClr val="tx1"/>
              </a:solidFill>
              <a:latin typeface="Amasis MT Pro Light" panose="02040304050005020304" pitchFamily="18" charset="0"/>
            </a:rPr>
            <a:t>Reportar información según lo acordado.</a:t>
          </a:r>
          <a:endParaRPr lang="es-CO" sz="1300" dirty="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3C11B7CA-619C-4C2B-83B0-F00F196F91C5}" type="parTrans" cxnId="{8D2E4250-2DA2-40E4-9D87-D6B53644C1A8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6AB65D4B-CAAF-4394-8269-9FED7ACC28FF}" type="sibTrans" cxnId="{8D2E4250-2DA2-40E4-9D87-D6B53644C1A8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375592C9-20FB-41C8-A7C0-7E5EA54A32D8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Formular PIGCCe. </a:t>
          </a:r>
        </a:p>
      </dgm:t>
    </dgm:pt>
    <dgm:pt modelId="{DE121BB8-763C-423E-8F8D-A02FDD90CC64}" type="parTrans" cxnId="{6057D649-8DA6-4063-A47D-FD1764D33C91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EA66C609-F7E6-47A1-AB27-C69B82190558}" type="sibTrans" cxnId="{6057D649-8DA6-4063-A47D-FD1764D33C91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D5896795-5771-40F0-80D7-6A43D48FFB5D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Proponer temas de discusión.</a:t>
          </a:r>
        </a:p>
      </dgm:t>
    </dgm:pt>
    <dgm:pt modelId="{D6394EC7-14D5-477A-8E01-075F9C87E80B}" type="parTrans" cxnId="{581CE870-A04C-47CF-8515-DBB4CC28BB04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EA8719CE-1605-4738-8B25-FA7FDDE130E4}" type="sibTrans" cxnId="{581CE870-A04C-47CF-8515-DBB4CC28BB04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567E6208-5E66-4723-B6FD-C2C4B5D3100E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Generación de reportes de desempeño de la ASECN.</a:t>
          </a:r>
        </a:p>
      </dgm:t>
    </dgm:pt>
    <dgm:pt modelId="{05BC971B-9805-49BF-A2FF-1E6B74DB1D81}" type="parTrans" cxnId="{22CAEBAB-B546-4DF2-B4BD-0D9574B35625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912BE7BA-C809-4DC4-AE61-E97E890728A2}" type="sibTrans" cxnId="{22CAEBAB-B546-4DF2-B4BD-0D9574B35625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5147EDAF-4E18-4D77-B10B-AA8C8E5158E2}">
      <dgm:prSet custT="1"/>
      <dgm:spPr/>
      <dgm:t>
        <a:bodyPr/>
        <a:lstStyle/>
        <a:p>
          <a:pPr algn="l"/>
          <a:r>
            <a:rPr lang="es-CO" sz="1300" dirty="0">
              <a:solidFill>
                <a:schemeClr val="tx1"/>
              </a:solidFill>
              <a:latin typeface="Amasis MT Pro Light" panose="02040304050005020304" pitchFamily="18" charset="0"/>
            </a:rPr>
            <a:t>Apoyar temas técnicos de la ASECN.</a:t>
          </a:r>
        </a:p>
      </dgm:t>
    </dgm:pt>
    <dgm:pt modelId="{8E5B6C7D-618D-4FD4-A632-EF48A0A9EB58}" type="parTrans" cxnId="{3D364CC2-E5B4-450B-911F-D8375EFD75F9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DFFAEB40-2C2D-4518-ABAC-062291F8D4FB}" type="sibTrans" cxnId="{3D364CC2-E5B4-450B-911F-D8375EFD75F9}">
      <dgm:prSet/>
      <dgm:spPr/>
      <dgm:t>
        <a:bodyPr/>
        <a:lstStyle/>
        <a:p>
          <a:pPr algn="l"/>
          <a:endParaRPr lang="es-CO" sz="1800">
            <a:solidFill>
              <a:schemeClr val="tx1"/>
            </a:solidFill>
            <a:latin typeface="Amasis MT Pro Light" panose="02040304050005020304" pitchFamily="18" charset="0"/>
          </a:endParaRPr>
        </a:p>
      </dgm:t>
    </dgm:pt>
    <dgm:pt modelId="{E062B3BD-9778-4C29-AB5C-D13C5689E844}" type="pres">
      <dgm:prSet presAssocID="{DDCF4724-071D-4B8D-8828-4E5C452EC8D6}" presName="linearFlow" presStyleCnt="0">
        <dgm:presLayoutVars>
          <dgm:dir/>
          <dgm:animLvl val="lvl"/>
          <dgm:resizeHandles/>
        </dgm:presLayoutVars>
      </dgm:prSet>
      <dgm:spPr/>
    </dgm:pt>
    <dgm:pt modelId="{5E3E25DE-88FB-4ED7-8991-40A751E8DE16}" type="pres">
      <dgm:prSet presAssocID="{A0B8E78A-FAA5-453A-8F71-70EED89A08E2}" presName="compositeNode" presStyleCnt="0">
        <dgm:presLayoutVars>
          <dgm:bulletEnabled val="1"/>
        </dgm:presLayoutVars>
      </dgm:prSet>
      <dgm:spPr/>
    </dgm:pt>
    <dgm:pt modelId="{9A8367DF-1A7A-4C84-A292-0ED02AFECD79}" type="pres">
      <dgm:prSet presAssocID="{A0B8E78A-FAA5-453A-8F71-70EED89A08E2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7B22651-00FC-4EA7-8A96-A291439E3DA2}" type="pres">
      <dgm:prSet presAssocID="{A0B8E78A-FAA5-453A-8F71-70EED89A08E2}" presName="childNode" presStyleLbl="node1" presStyleIdx="0" presStyleCnt="3">
        <dgm:presLayoutVars>
          <dgm:bulletEnabled val="1"/>
        </dgm:presLayoutVars>
      </dgm:prSet>
      <dgm:spPr/>
    </dgm:pt>
    <dgm:pt modelId="{0F322AC3-AB93-4042-908F-04122C8E47E4}" type="pres">
      <dgm:prSet presAssocID="{A0B8E78A-FAA5-453A-8F71-70EED89A08E2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2D59197C-5EC7-4CFD-AFDF-99436C26F2E9}" type="pres">
      <dgm:prSet presAssocID="{CDE78D84-EA5C-49FF-8839-A35B3815E1A9}" presName="sibTrans" presStyleCnt="0"/>
      <dgm:spPr/>
    </dgm:pt>
    <dgm:pt modelId="{47AE0898-880B-440F-875F-BA8D3F491DA2}" type="pres">
      <dgm:prSet presAssocID="{461ADDC5-C301-4CFE-8B38-F5969A2E5B38}" presName="compositeNode" presStyleCnt="0">
        <dgm:presLayoutVars>
          <dgm:bulletEnabled val="1"/>
        </dgm:presLayoutVars>
      </dgm:prSet>
      <dgm:spPr/>
    </dgm:pt>
    <dgm:pt modelId="{1A552F6E-E594-490E-A302-205319FB1ED0}" type="pres">
      <dgm:prSet presAssocID="{461ADDC5-C301-4CFE-8B38-F5969A2E5B38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8F7CC5-F3BF-4215-AE56-C9FAA3D01251}" type="pres">
      <dgm:prSet presAssocID="{461ADDC5-C301-4CFE-8B38-F5969A2E5B38}" presName="childNode" presStyleLbl="node1" presStyleIdx="1" presStyleCnt="3">
        <dgm:presLayoutVars>
          <dgm:bulletEnabled val="1"/>
        </dgm:presLayoutVars>
      </dgm:prSet>
      <dgm:spPr/>
    </dgm:pt>
    <dgm:pt modelId="{8948A3BB-EFAE-428B-A781-3216DF1AA04A}" type="pres">
      <dgm:prSet presAssocID="{461ADDC5-C301-4CFE-8B38-F5969A2E5B3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5B3A51CC-E063-4FBE-9741-0513FADE3052}" type="pres">
      <dgm:prSet presAssocID="{42609EB3-00F6-446F-A9E8-883871FE6898}" presName="sibTrans" presStyleCnt="0"/>
      <dgm:spPr/>
    </dgm:pt>
    <dgm:pt modelId="{AE8E462B-80A8-481E-BB53-6E2C9774A443}" type="pres">
      <dgm:prSet presAssocID="{5037BEFB-69C8-4B8F-9E3E-C92BD0A7D05C}" presName="compositeNode" presStyleCnt="0">
        <dgm:presLayoutVars>
          <dgm:bulletEnabled val="1"/>
        </dgm:presLayoutVars>
      </dgm:prSet>
      <dgm:spPr/>
    </dgm:pt>
    <dgm:pt modelId="{0F8CE529-7A48-453C-B4B0-C0B23747ECAB}" type="pres">
      <dgm:prSet presAssocID="{5037BEFB-69C8-4B8F-9E3E-C92BD0A7D05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BE6680-072B-4F06-8395-6823B9BC6B75}" type="pres">
      <dgm:prSet presAssocID="{5037BEFB-69C8-4B8F-9E3E-C92BD0A7D05C}" presName="childNode" presStyleLbl="node1" presStyleIdx="2" presStyleCnt="3" custLinFactNeighborX="-1920" custLinFactNeighborY="-417">
        <dgm:presLayoutVars>
          <dgm:bulletEnabled val="1"/>
        </dgm:presLayoutVars>
      </dgm:prSet>
      <dgm:spPr/>
    </dgm:pt>
    <dgm:pt modelId="{AD8D7BAA-56EE-4B2A-B202-4391667C64B4}" type="pres">
      <dgm:prSet presAssocID="{5037BEFB-69C8-4B8F-9E3E-C92BD0A7D05C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911D404-25B7-480E-B3E5-1158F860552D}" srcId="{DDCF4724-071D-4B8D-8828-4E5C452EC8D6}" destId="{461ADDC5-C301-4CFE-8B38-F5969A2E5B38}" srcOrd="1" destOrd="0" parTransId="{56C98C37-923D-437D-9EC6-4A0C3CC0CF34}" sibTransId="{42609EB3-00F6-446F-A9E8-883871FE6898}"/>
    <dgm:cxn modelId="{BFC9F80A-370F-4434-9275-F3F145EF6BDC}" type="presOf" srcId="{375592C9-20FB-41C8-A7C0-7E5EA54A32D8}" destId="{B7BE6680-072B-4F06-8395-6823B9BC6B75}" srcOrd="0" destOrd="2" presId="urn:microsoft.com/office/officeart/2005/8/layout/hList2"/>
    <dgm:cxn modelId="{B0DBFD0F-6B68-42A9-BFD9-C3A1E918123D}" type="presOf" srcId="{632F7201-10DD-401A-9827-EF1556AD9A66}" destId="{C78F7CC5-F3BF-4215-AE56-C9FAA3D01251}" srcOrd="0" destOrd="0" presId="urn:microsoft.com/office/officeart/2005/8/layout/hList2"/>
    <dgm:cxn modelId="{99B9CB20-A802-405E-9AA3-8F4D7582973B}" type="presOf" srcId="{D5896795-5771-40F0-80D7-6A43D48FFB5D}" destId="{B7BE6680-072B-4F06-8395-6823B9BC6B75}" srcOrd="0" destOrd="3" presId="urn:microsoft.com/office/officeart/2005/8/layout/hList2"/>
    <dgm:cxn modelId="{0D695E23-11E2-46B5-A2A4-C2E613A88440}" type="presOf" srcId="{500EC44A-C90F-491E-A57E-9D7EB73352E7}" destId="{B7BE6680-072B-4F06-8395-6823B9BC6B75}" srcOrd="0" destOrd="1" presId="urn:microsoft.com/office/officeart/2005/8/layout/hList2"/>
    <dgm:cxn modelId="{5DD5062F-ACA0-408E-BE81-A8F50C318150}" type="presOf" srcId="{567E6208-5E66-4723-B6FD-C2C4B5D3100E}" destId="{C78F7CC5-F3BF-4215-AE56-C9FAA3D01251}" srcOrd="0" destOrd="1" presId="urn:microsoft.com/office/officeart/2005/8/layout/hList2"/>
    <dgm:cxn modelId="{E671A233-AEE3-48DD-B293-124B40F67B35}" srcId="{461ADDC5-C301-4CFE-8B38-F5969A2E5B38}" destId="{632F7201-10DD-401A-9827-EF1556AD9A66}" srcOrd="0" destOrd="0" parTransId="{1F90E70C-7730-4BEE-8D27-07094A08578B}" sibTransId="{A90EE43B-098D-4D8A-8EE8-D9F4FD797BA2}"/>
    <dgm:cxn modelId="{D99F7F3B-3706-4D75-84E3-A8F7C1FC7F0B}" srcId="{5037BEFB-69C8-4B8F-9E3E-C92BD0A7D05C}" destId="{5A463633-FAC1-48A7-BDB7-EDBC53D68217}" srcOrd="0" destOrd="0" parTransId="{E30D57AF-17E0-4233-A59D-CAB6067F9727}" sibTransId="{0757BA31-7DD2-4FB4-8EF4-CEB9E8B1ED18}"/>
    <dgm:cxn modelId="{6057D649-8DA6-4063-A47D-FD1764D33C91}" srcId="{5037BEFB-69C8-4B8F-9E3E-C92BD0A7D05C}" destId="{375592C9-20FB-41C8-A7C0-7E5EA54A32D8}" srcOrd="2" destOrd="0" parTransId="{DE121BB8-763C-423E-8F8D-A02FDD90CC64}" sibTransId="{EA66C609-F7E6-47A1-AB27-C69B82190558}"/>
    <dgm:cxn modelId="{8D2E4250-2DA2-40E4-9D87-D6B53644C1A8}" srcId="{5037BEFB-69C8-4B8F-9E3E-C92BD0A7D05C}" destId="{500EC44A-C90F-491E-A57E-9D7EB73352E7}" srcOrd="1" destOrd="0" parTransId="{3C11B7CA-619C-4C2B-83B0-F00F196F91C5}" sibTransId="{6AB65D4B-CAAF-4394-8269-9FED7ACC28FF}"/>
    <dgm:cxn modelId="{581CE870-A04C-47CF-8515-DBB4CC28BB04}" srcId="{5037BEFB-69C8-4B8F-9E3E-C92BD0A7D05C}" destId="{D5896795-5771-40F0-80D7-6A43D48FFB5D}" srcOrd="3" destOrd="0" parTransId="{D6394EC7-14D5-477A-8E01-075F9C87E80B}" sibTransId="{EA8719CE-1605-4738-8B25-FA7FDDE130E4}"/>
    <dgm:cxn modelId="{C7905B7A-6077-4437-911C-12AB02B10C9A}" srcId="{A0B8E78A-FAA5-453A-8F71-70EED89A08E2}" destId="{82731A75-A7D1-4B22-B91B-DDA94C644E38}" srcOrd="3" destOrd="0" parTransId="{B4B6A5D5-638D-4A10-8519-7E1C3A19C890}" sibTransId="{7D2CCF1B-C2C5-4393-9D00-3478AA5A2343}"/>
    <dgm:cxn modelId="{28A1EA81-FB53-47F5-94A7-B2A374C9CD3E}" type="presOf" srcId="{DDCF4724-071D-4B8D-8828-4E5C452EC8D6}" destId="{E062B3BD-9778-4C29-AB5C-D13C5689E844}" srcOrd="0" destOrd="0" presId="urn:microsoft.com/office/officeart/2005/8/layout/hList2"/>
    <dgm:cxn modelId="{0FB5E591-FF3C-45F8-B3C8-16DBC8CF522A}" srcId="{A0B8E78A-FAA5-453A-8F71-70EED89A08E2}" destId="{02C7EFEA-EA81-4BDE-86BB-375119456482}" srcOrd="1" destOrd="0" parTransId="{DA501528-E139-4F57-82E1-8B52B893ACAD}" sibTransId="{A0B66B20-A3B2-43EC-BC1D-E71293960B45}"/>
    <dgm:cxn modelId="{F5F7A598-9B12-44AC-87AE-5C80AF62560A}" type="presOf" srcId="{02C7EFEA-EA81-4BDE-86BB-375119456482}" destId="{37B22651-00FC-4EA7-8A96-A291439E3DA2}" srcOrd="0" destOrd="1" presId="urn:microsoft.com/office/officeart/2005/8/layout/hList2"/>
    <dgm:cxn modelId="{13D9B59A-4EB3-48B2-B6FF-7A90707FAA99}" type="presOf" srcId="{3E5FE219-F6BF-4A8E-A81A-1BF5C0BE96C5}" destId="{37B22651-00FC-4EA7-8A96-A291439E3DA2}" srcOrd="0" destOrd="2" presId="urn:microsoft.com/office/officeart/2005/8/layout/hList2"/>
    <dgm:cxn modelId="{BF01619E-5776-44EA-95AE-6EA1499DB6AC}" type="presOf" srcId="{72C24DAA-A195-4009-9DC3-015B8CBE2D88}" destId="{37B22651-00FC-4EA7-8A96-A291439E3DA2}" srcOrd="0" destOrd="0" presId="urn:microsoft.com/office/officeart/2005/8/layout/hList2"/>
    <dgm:cxn modelId="{178FACAA-461D-4104-9A02-59B224CBD0C0}" type="presOf" srcId="{5037BEFB-69C8-4B8F-9E3E-C92BD0A7D05C}" destId="{AD8D7BAA-56EE-4B2A-B202-4391667C64B4}" srcOrd="0" destOrd="0" presId="urn:microsoft.com/office/officeart/2005/8/layout/hList2"/>
    <dgm:cxn modelId="{22CAEBAB-B546-4DF2-B4BD-0D9574B35625}" srcId="{461ADDC5-C301-4CFE-8B38-F5969A2E5B38}" destId="{567E6208-5E66-4723-B6FD-C2C4B5D3100E}" srcOrd="1" destOrd="0" parTransId="{05BC971B-9805-49BF-A2FF-1E6B74DB1D81}" sibTransId="{912BE7BA-C809-4DC4-AE61-E97E890728A2}"/>
    <dgm:cxn modelId="{6D01F3AE-006B-4322-8CDB-E7074789ADDD}" srcId="{DDCF4724-071D-4B8D-8828-4E5C452EC8D6}" destId="{A0B8E78A-FAA5-453A-8F71-70EED89A08E2}" srcOrd="0" destOrd="0" parTransId="{C5C3895B-CDF0-44C7-A86B-382CCD72E2D5}" sibTransId="{CDE78D84-EA5C-49FF-8839-A35B3815E1A9}"/>
    <dgm:cxn modelId="{DCC1E4B1-197C-4A7E-8BD1-C15E63D1F1A5}" type="presOf" srcId="{5147EDAF-4E18-4D77-B10B-AA8C8E5158E2}" destId="{C78F7CC5-F3BF-4215-AE56-C9FAA3D01251}" srcOrd="0" destOrd="2" presId="urn:microsoft.com/office/officeart/2005/8/layout/hList2"/>
    <dgm:cxn modelId="{059598B5-B76B-462F-BAFF-BD350EA0FFA3}" type="presOf" srcId="{461ADDC5-C301-4CFE-8B38-F5969A2E5B38}" destId="{8948A3BB-EFAE-428B-A781-3216DF1AA04A}" srcOrd="0" destOrd="0" presId="urn:microsoft.com/office/officeart/2005/8/layout/hList2"/>
    <dgm:cxn modelId="{3D364CC2-E5B4-450B-911F-D8375EFD75F9}" srcId="{461ADDC5-C301-4CFE-8B38-F5969A2E5B38}" destId="{5147EDAF-4E18-4D77-B10B-AA8C8E5158E2}" srcOrd="2" destOrd="0" parTransId="{8E5B6C7D-618D-4FD4-A632-EF48A0A9EB58}" sibTransId="{DFFAEB40-2C2D-4518-ABAC-062291F8D4FB}"/>
    <dgm:cxn modelId="{C4AAD8DA-5BE8-41BF-934B-BC5D81AFB167}" type="presOf" srcId="{82731A75-A7D1-4B22-B91B-DDA94C644E38}" destId="{37B22651-00FC-4EA7-8A96-A291439E3DA2}" srcOrd="0" destOrd="3" presId="urn:microsoft.com/office/officeart/2005/8/layout/hList2"/>
    <dgm:cxn modelId="{626F6ADC-8924-44BC-B7F8-541C56F19322}" srcId="{A0B8E78A-FAA5-453A-8F71-70EED89A08E2}" destId="{3E5FE219-F6BF-4A8E-A81A-1BF5C0BE96C5}" srcOrd="2" destOrd="0" parTransId="{6E7ADC07-8F8B-461B-A737-D15D2837A883}" sibTransId="{963EFFD0-9851-4239-A6B1-2F71BA6E05C1}"/>
    <dgm:cxn modelId="{A2442BDD-A99A-48B3-8987-7A05BD0A0EAD}" type="presOf" srcId="{5A463633-FAC1-48A7-BDB7-EDBC53D68217}" destId="{B7BE6680-072B-4F06-8395-6823B9BC6B75}" srcOrd="0" destOrd="0" presId="urn:microsoft.com/office/officeart/2005/8/layout/hList2"/>
    <dgm:cxn modelId="{13B566FA-3399-4682-B5A4-89B68E781FB7}" srcId="{A0B8E78A-FAA5-453A-8F71-70EED89A08E2}" destId="{72C24DAA-A195-4009-9DC3-015B8CBE2D88}" srcOrd="0" destOrd="0" parTransId="{88E4C383-CFB2-4312-8916-E08004AEEBC7}" sibTransId="{C423CE3E-612C-4C65-994B-6F03BE62E62F}"/>
    <dgm:cxn modelId="{C1BEE8FC-F04A-4FFF-9EF9-0BABF0A1BEB1}" type="presOf" srcId="{A0B8E78A-FAA5-453A-8F71-70EED89A08E2}" destId="{0F322AC3-AB93-4042-908F-04122C8E47E4}" srcOrd="0" destOrd="0" presId="urn:microsoft.com/office/officeart/2005/8/layout/hList2"/>
    <dgm:cxn modelId="{09867BFE-1400-4177-B128-133D60D99798}" srcId="{DDCF4724-071D-4B8D-8828-4E5C452EC8D6}" destId="{5037BEFB-69C8-4B8F-9E3E-C92BD0A7D05C}" srcOrd="2" destOrd="0" parTransId="{8A44790F-6F0E-491C-992F-340E193ACFD6}" sibTransId="{D10501F8-1FCB-4CB5-9AAF-D2F3BE4E6119}"/>
    <dgm:cxn modelId="{D128DD90-D462-44D7-AF15-283913F09DD7}" type="presParOf" srcId="{E062B3BD-9778-4C29-AB5C-D13C5689E844}" destId="{5E3E25DE-88FB-4ED7-8991-40A751E8DE16}" srcOrd="0" destOrd="0" presId="urn:microsoft.com/office/officeart/2005/8/layout/hList2"/>
    <dgm:cxn modelId="{86AF7836-DF8C-4B51-A2EB-583912CE6981}" type="presParOf" srcId="{5E3E25DE-88FB-4ED7-8991-40A751E8DE16}" destId="{9A8367DF-1A7A-4C84-A292-0ED02AFECD79}" srcOrd="0" destOrd="0" presId="urn:microsoft.com/office/officeart/2005/8/layout/hList2"/>
    <dgm:cxn modelId="{74C4CCCA-1F15-4B8D-B4EA-D929506B4D68}" type="presParOf" srcId="{5E3E25DE-88FB-4ED7-8991-40A751E8DE16}" destId="{37B22651-00FC-4EA7-8A96-A291439E3DA2}" srcOrd="1" destOrd="0" presId="urn:microsoft.com/office/officeart/2005/8/layout/hList2"/>
    <dgm:cxn modelId="{604F3BC5-8EFA-4B3E-88D2-FF3D487BA215}" type="presParOf" srcId="{5E3E25DE-88FB-4ED7-8991-40A751E8DE16}" destId="{0F322AC3-AB93-4042-908F-04122C8E47E4}" srcOrd="2" destOrd="0" presId="urn:microsoft.com/office/officeart/2005/8/layout/hList2"/>
    <dgm:cxn modelId="{C1161428-7EE7-4AA5-895B-5A463D9D6B90}" type="presParOf" srcId="{E062B3BD-9778-4C29-AB5C-D13C5689E844}" destId="{2D59197C-5EC7-4CFD-AFDF-99436C26F2E9}" srcOrd="1" destOrd="0" presId="urn:microsoft.com/office/officeart/2005/8/layout/hList2"/>
    <dgm:cxn modelId="{3A63DF32-12E5-4A7A-AE7D-651DC975C660}" type="presParOf" srcId="{E062B3BD-9778-4C29-AB5C-D13C5689E844}" destId="{47AE0898-880B-440F-875F-BA8D3F491DA2}" srcOrd="2" destOrd="0" presId="urn:microsoft.com/office/officeart/2005/8/layout/hList2"/>
    <dgm:cxn modelId="{655BB468-4A82-409D-A3CA-3F4274762344}" type="presParOf" srcId="{47AE0898-880B-440F-875F-BA8D3F491DA2}" destId="{1A552F6E-E594-490E-A302-205319FB1ED0}" srcOrd="0" destOrd="0" presId="urn:microsoft.com/office/officeart/2005/8/layout/hList2"/>
    <dgm:cxn modelId="{B1F009AD-8AE5-4718-B176-E64959DE70CA}" type="presParOf" srcId="{47AE0898-880B-440F-875F-BA8D3F491DA2}" destId="{C78F7CC5-F3BF-4215-AE56-C9FAA3D01251}" srcOrd="1" destOrd="0" presId="urn:microsoft.com/office/officeart/2005/8/layout/hList2"/>
    <dgm:cxn modelId="{40E922B4-121B-41B1-9311-621DA389B916}" type="presParOf" srcId="{47AE0898-880B-440F-875F-BA8D3F491DA2}" destId="{8948A3BB-EFAE-428B-A781-3216DF1AA04A}" srcOrd="2" destOrd="0" presId="urn:microsoft.com/office/officeart/2005/8/layout/hList2"/>
    <dgm:cxn modelId="{6A02225E-469A-4A39-BC76-07EAFB372205}" type="presParOf" srcId="{E062B3BD-9778-4C29-AB5C-D13C5689E844}" destId="{5B3A51CC-E063-4FBE-9741-0513FADE3052}" srcOrd="3" destOrd="0" presId="urn:microsoft.com/office/officeart/2005/8/layout/hList2"/>
    <dgm:cxn modelId="{E3E5E0DB-69B0-4DC2-B684-1B8535730565}" type="presParOf" srcId="{E062B3BD-9778-4C29-AB5C-D13C5689E844}" destId="{AE8E462B-80A8-481E-BB53-6E2C9774A443}" srcOrd="4" destOrd="0" presId="urn:microsoft.com/office/officeart/2005/8/layout/hList2"/>
    <dgm:cxn modelId="{8195C805-ED09-49A5-B226-3236F5EBCF96}" type="presParOf" srcId="{AE8E462B-80A8-481E-BB53-6E2C9774A443}" destId="{0F8CE529-7A48-453C-B4B0-C0B23747ECAB}" srcOrd="0" destOrd="0" presId="urn:microsoft.com/office/officeart/2005/8/layout/hList2"/>
    <dgm:cxn modelId="{6E2B8328-3A8F-4467-90F7-9F6D39495447}" type="presParOf" srcId="{AE8E462B-80A8-481E-BB53-6E2C9774A443}" destId="{B7BE6680-072B-4F06-8395-6823B9BC6B75}" srcOrd="1" destOrd="0" presId="urn:microsoft.com/office/officeart/2005/8/layout/hList2"/>
    <dgm:cxn modelId="{1A56C9D4-29EE-42FB-B7BE-57215A51E733}" type="presParOf" srcId="{AE8E462B-80A8-481E-BB53-6E2C9774A443}" destId="{AD8D7BAA-56EE-4B2A-B202-4391667C64B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8967-6481-4934-A22F-97DCE2DC054A}">
      <dsp:nvSpPr>
        <dsp:cNvPr id="0" name=""/>
        <dsp:cNvSpPr/>
      </dsp:nvSpPr>
      <dsp:spPr>
        <a:xfrm>
          <a:off x="0" y="517710"/>
          <a:ext cx="73152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2DACB-FB53-4363-B9FA-FE334FF09D04}">
      <dsp:nvSpPr>
        <dsp:cNvPr id="0" name=""/>
        <dsp:cNvSpPr/>
      </dsp:nvSpPr>
      <dsp:spPr>
        <a:xfrm>
          <a:off x="365763" y="30630"/>
          <a:ext cx="5120689" cy="974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50" tIns="0" rIns="19355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 dirty="0">
              <a:latin typeface="Congenial Black" panose="02000503040000020004" pitchFamily="2" charset="0"/>
            </a:rPr>
            <a:t>01</a:t>
          </a:r>
          <a:r>
            <a:rPr lang="es-CO" sz="1600" b="1" kern="1200" dirty="0">
              <a:latin typeface="Amasis MT Pro Light" panose="02040304050005020304" pitchFamily="18" charset="0"/>
            </a:rPr>
            <a:t> Contexto</a:t>
          </a:r>
        </a:p>
      </dsp:txBody>
      <dsp:txXfrm>
        <a:off x="413318" y="78185"/>
        <a:ext cx="5025579" cy="879050"/>
      </dsp:txXfrm>
    </dsp:sp>
    <dsp:sp modelId="{E75BAE06-4AF8-4A4E-9745-34514E4A299E}">
      <dsp:nvSpPr>
        <dsp:cNvPr id="0" name=""/>
        <dsp:cNvSpPr/>
      </dsp:nvSpPr>
      <dsp:spPr>
        <a:xfrm>
          <a:off x="0" y="2014590"/>
          <a:ext cx="73152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DB5EA-32D7-40A6-A7C6-5DA4393A4078}">
      <dsp:nvSpPr>
        <dsp:cNvPr id="0" name=""/>
        <dsp:cNvSpPr/>
      </dsp:nvSpPr>
      <dsp:spPr>
        <a:xfrm>
          <a:off x="365763" y="1527510"/>
          <a:ext cx="5120689" cy="9741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50" tIns="0" rIns="19355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 dirty="0">
              <a:latin typeface="Congenial Black" panose="02000503040000020004" pitchFamily="2" charset="0"/>
            </a:rPr>
            <a:t>02 </a:t>
          </a:r>
          <a:r>
            <a:rPr lang="es-CO" sz="1600" b="1" kern="1200" dirty="0">
              <a:latin typeface="Amasis MT Pro Light" panose="02040304050005020304" pitchFamily="18" charset="0"/>
            </a:rPr>
            <a:t>Objetivo</a:t>
          </a:r>
        </a:p>
      </dsp:txBody>
      <dsp:txXfrm>
        <a:off x="413318" y="1575065"/>
        <a:ext cx="5025579" cy="879050"/>
      </dsp:txXfrm>
    </dsp:sp>
    <dsp:sp modelId="{55B0F70C-895D-42AB-9230-C496737D4D40}">
      <dsp:nvSpPr>
        <dsp:cNvPr id="0" name=""/>
        <dsp:cNvSpPr/>
      </dsp:nvSpPr>
      <dsp:spPr>
        <a:xfrm>
          <a:off x="0" y="3511470"/>
          <a:ext cx="731527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6A2DE6-A8D5-493A-B70B-0697F6114AF6}">
      <dsp:nvSpPr>
        <dsp:cNvPr id="0" name=""/>
        <dsp:cNvSpPr/>
      </dsp:nvSpPr>
      <dsp:spPr>
        <a:xfrm>
          <a:off x="365763" y="3024390"/>
          <a:ext cx="5120689" cy="9741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550" tIns="0" rIns="19355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b="1" kern="1200" dirty="0">
              <a:latin typeface="Congenial Black" panose="02000503040000020004" pitchFamily="2" charset="0"/>
            </a:rPr>
            <a:t>03</a:t>
          </a:r>
          <a:r>
            <a:rPr lang="es-CO" sz="1600" b="1" kern="1200" dirty="0">
              <a:latin typeface="Amasis MT Pro Light" panose="02040304050005020304" pitchFamily="18" charset="0"/>
            </a:rPr>
            <a:t> ASECN</a:t>
          </a:r>
        </a:p>
      </dsp:txBody>
      <dsp:txXfrm>
        <a:off x="413318" y="3071945"/>
        <a:ext cx="5025579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E2BC-DFFE-4F88-86B1-939280A1352B}">
      <dsp:nvSpPr>
        <dsp:cNvPr id="0" name=""/>
        <dsp:cNvSpPr/>
      </dsp:nvSpPr>
      <dsp:spPr>
        <a:xfrm>
          <a:off x="0" y="173250"/>
          <a:ext cx="4075542" cy="495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  <a:latin typeface="Amasis MT Pro Light" panose="02040304050005020304" pitchFamily="18" charset="0"/>
            </a:rPr>
            <a:t>Gobierno Nacional de Colombia</a:t>
          </a:r>
        </a:p>
      </dsp:txBody>
      <dsp:txXfrm>
        <a:off x="14498" y="187748"/>
        <a:ext cx="4046546" cy="466004"/>
      </dsp:txXfrm>
    </dsp:sp>
    <dsp:sp modelId="{1092BBDC-555E-4EC2-BB86-C291CD617D72}">
      <dsp:nvSpPr>
        <dsp:cNvPr id="0" name=""/>
        <dsp:cNvSpPr/>
      </dsp:nvSpPr>
      <dsp:spPr>
        <a:xfrm>
          <a:off x="0" y="757350"/>
          <a:ext cx="495000" cy="495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E6438-9CE2-4321-ABC3-674AE1FC0677}">
      <dsp:nvSpPr>
        <dsp:cNvPr id="0" name=""/>
        <dsp:cNvSpPr/>
      </dsp:nvSpPr>
      <dsp:spPr>
        <a:xfrm>
          <a:off x="524699" y="757350"/>
          <a:ext cx="3550842" cy="495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Reducir en un 51% las emisiones de GEI al año 2030.</a:t>
          </a:r>
        </a:p>
      </dsp:txBody>
      <dsp:txXfrm>
        <a:off x="548867" y="781518"/>
        <a:ext cx="3502506" cy="446664"/>
      </dsp:txXfrm>
    </dsp:sp>
    <dsp:sp modelId="{C5BFC733-C76C-48BB-89A4-A946473B7CC7}">
      <dsp:nvSpPr>
        <dsp:cNvPr id="0" name=""/>
        <dsp:cNvSpPr/>
      </dsp:nvSpPr>
      <dsp:spPr>
        <a:xfrm>
          <a:off x="0" y="1311750"/>
          <a:ext cx="495000" cy="495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2B51C-5E01-457F-9409-49D72E331DEE}">
      <dsp:nvSpPr>
        <dsp:cNvPr id="0" name=""/>
        <dsp:cNvSpPr/>
      </dsp:nvSpPr>
      <dsp:spPr>
        <a:xfrm>
          <a:off x="524699" y="1311750"/>
          <a:ext cx="3550842" cy="495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Alcanzar la Carbono Neutralidad al año 2050.</a:t>
          </a:r>
        </a:p>
      </dsp:txBody>
      <dsp:txXfrm>
        <a:off x="548867" y="1335918"/>
        <a:ext cx="3502506" cy="44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EE2BC-DFFE-4F88-86B1-939280A1352B}">
      <dsp:nvSpPr>
        <dsp:cNvPr id="0" name=""/>
        <dsp:cNvSpPr/>
      </dsp:nvSpPr>
      <dsp:spPr>
        <a:xfrm>
          <a:off x="786533" y="15103"/>
          <a:ext cx="4078933" cy="49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  <a:latin typeface="Amasis MT Pro Light" panose="02040304050005020304" pitchFamily="18" charset="0"/>
            </a:rPr>
            <a:t>Ministerio de Minas y Energía</a:t>
          </a:r>
        </a:p>
      </dsp:txBody>
      <dsp:txXfrm>
        <a:off x="801127" y="29697"/>
        <a:ext cx="4049745" cy="469084"/>
      </dsp:txXfrm>
    </dsp:sp>
    <dsp:sp modelId="{53B6729C-C1E4-484B-AB73-832CB92AEA4B}">
      <dsp:nvSpPr>
        <dsp:cNvPr id="0" name=""/>
        <dsp:cNvSpPr/>
      </dsp:nvSpPr>
      <dsp:spPr>
        <a:xfrm>
          <a:off x="786533" y="588615"/>
          <a:ext cx="498272" cy="49827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3678C3-C8F2-4E29-B25F-F1EFB793BB1D}">
      <dsp:nvSpPr>
        <dsp:cNvPr id="0" name=""/>
        <dsp:cNvSpPr/>
      </dsp:nvSpPr>
      <dsp:spPr>
        <a:xfrm>
          <a:off x="1314701" y="588615"/>
          <a:ext cx="3550765" cy="4982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Reducir 11.20 Mt CO2 eq al año 2030.</a:t>
          </a:r>
        </a:p>
      </dsp:txBody>
      <dsp:txXfrm>
        <a:off x="1339029" y="612943"/>
        <a:ext cx="3502109" cy="449616"/>
      </dsp:txXfrm>
    </dsp:sp>
    <dsp:sp modelId="{9E6A5547-9F85-40D9-9CF2-F2890A395907}">
      <dsp:nvSpPr>
        <dsp:cNvPr id="0" name=""/>
        <dsp:cNvSpPr/>
      </dsp:nvSpPr>
      <dsp:spPr>
        <a:xfrm>
          <a:off x="786533" y="1146680"/>
          <a:ext cx="498272" cy="49827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69F2E8-7D31-40FA-8F2C-D7C0A57F5432}">
      <dsp:nvSpPr>
        <dsp:cNvPr id="0" name=""/>
        <dsp:cNvSpPr/>
      </dsp:nvSpPr>
      <dsp:spPr>
        <a:xfrm>
          <a:off x="1314701" y="1146680"/>
          <a:ext cx="3550765" cy="4982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Alcanzar la Carbono Neutralidad al año 2050.</a:t>
          </a:r>
        </a:p>
      </dsp:txBody>
      <dsp:txXfrm>
        <a:off x="1339029" y="1171008"/>
        <a:ext cx="3502109" cy="449616"/>
      </dsp:txXfrm>
    </dsp:sp>
    <dsp:sp modelId="{1092BBDC-555E-4EC2-BB86-C291CD617D72}">
      <dsp:nvSpPr>
        <dsp:cNvPr id="0" name=""/>
        <dsp:cNvSpPr/>
      </dsp:nvSpPr>
      <dsp:spPr>
        <a:xfrm>
          <a:off x="786533" y="1704744"/>
          <a:ext cx="498272" cy="4982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E6438-9CE2-4321-ABC3-674AE1FC0677}">
      <dsp:nvSpPr>
        <dsp:cNvPr id="0" name=""/>
        <dsp:cNvSpPr/>
      </dsp:nvSpPr>
      <dsp:spPr>
        <a:xfrm>
          <a:off x="1314701" y="1704744"/>
          <a:ext cx="3550765" cy="4982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Implementar PIGCCme 2050.</a:t>
          </a:r>
        </a:p>
      </dsp:txBody>
      <dsp:txXfrm>
        <a:off x="1339029" y="1729072"/>
        <a:ext cx="3502109" cy="449616"/>
      </dsp:txXfrm>
    </dsp:sp>
    <dsp:sp modelId="{C5BFC733-C76C-48BB-89A4-A946473B7CC7}">
      <dsp:nvSpPr>
        <dsp:cNvPr id="0" name=""/>
        <dsp:cNvSpPr/>
      </dsp:nvSpPr>
      <dsp:spPr>
        <a:xfrm>
          <a:off x="786533" y="2262809"/>
          <a:ext cx="498272" cy="4982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2B51C-5E01-457F-9409-49D72E331DEE}">
      <dsp:nvSpPr>
        <dsp:cNvPr id="0" name=""/>
        <dsp:cNvSpPr/>
      </dsp:nvSpPr>
      <dsp:spPr>
        <a:xfrm>
          <a:off x="1314701" y="2262809"/>
          <a:ext cx="3550765" cy="4982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masis MT Pro Light" panose="02040304050005020304" pitchFamily="18" charset="0"/>
            </a:rPr>
            <a:t>Habilitar diversas opciones / oportunidades para que la industria alcance la carbono neutralidad.</a:t>
          </a:r>
        </a:p>
      </dsp:txBody>
      <dsp:txXfrm>
        <a:off x="1339029" y="2287137"/>
        <a:ext cx="3502109" cy="449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AABA3-3248-4E35-AE55-79EE5F7AD868}">
      <dsp:nvSpPr>
        <dsp:cNvPr id="0" name=""/>
        <dsp:cNvSpPr/>
      </dsp:nvSpPr>
      <dsp:spPr>
        <a:xfrm>
          <a:off x="931828" y="2200274"/>
          <a:ext cx="480525" cy="1831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262" y="0"/>
              </a:lnTo>
              <a:lnTo>
                <a:pt x="240262" y="1831270"/>
              </a:lnTo>
              <a:lnTo>
                <a:pt x="480525" y="183127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124759" y="3068578"/>
        <a:ext cx="94663" cy="94663"/>
      </dsp:txXfrm>
    </dsp:sp>
    <dsp:sp modelId="{92DCEFA0-973F-409A-857C-F351120A6ECD}">
      <dsp:nvSpPr>
        <dsp:cNvPr id="0" name=""/>
        <dsp:cNvSpPr/>
      </dsp:nvSpPr>
      <dsp:spPr>
        <a:xfrm>
          <a:off x="931828" y="2200274"/>
          <a:ext cx="480525" cy="915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262" y="0"/>
              </a:lnTo>
              <a:lnTo>
                <a:pt x="240262" y="915635"/>
              </a:lnTo>
              <a:lnTo>
                <a:pt x="480525" y="91563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146239" y="2632240"/>
        <a:ext cx="51703" cy="51703"/>
      </dsp:txXfrm>
    </dsp:sp>
    <dsp:sp modelId="{487F69B2-52FB-4E47-BCF4-F5A79458876C}">
      <dsp:nvSpPr>
        <dsp:cNvPr id="0" name=""/>
        <dsp:cNvSpPr/>
      </dsp:nvSpPr>
      <dsp:spPr>
        <a:xfrm>
          <a:off x="3904046" y="2200274"/>
          <a:ext cx="391460" cy="1263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30" y="0"/>
              </a:lnTo>
              <a:lnTo>
                <a:pt x="195730" y="1263129"/>
              </a:lnTo>
              <a:lnTo>
                <a:pt x="391460" y="126312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066716" y="2798779"/>
        <a:ext cx="66119" cy="66119"/>
      </dsp:txXfrm>
    </dsp:sp>
    <dsp:sp modelId="{BEDFA72F-BAE3-4C6D-B5A1-1416DE8CDDB1}">
      <dsp:nvSpPr>
        <dsp:cNvPr id="0" name=""/>
        <dsp:cNvSpPr/>
      </dsp:nvSpPr>
      <dsp:spPr>
        <a:xfrm>
          <a:off x="3904046" y="2154554"/>
          <a:ext cx="391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460" y="4572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089990" y="2190487"/>
        <a:ext cx="19573" cy="19573"/>
      </dsp:txXfrm>
    </dsp:sp>
    <dsp:sp modelId="{9D29692A-7C12-4B8E-9375-DA1A6D24C972}">
      <dsp:nvSpPr>
        <dsp:cNvPr id="0" name=""/>
        <dsp:cNvSpPr/>
      </dsp:nvSpPr>
      <dsp:spPr>
        <a:xfrm>
          <a:off x="3904046" y="937144"/>
          <a:ext cx="391460" cy="1263129"/>
        </a:xfrm>
        <a:custGeom>
          <a:avLst/>
          <a:gdLst/>
          <a:ahLst/>
          <a:cxnLst/>
          <a:rect l="0" t="0" r="0" b="0"/>
          <a:pathLst>
            <a:path>
              <a:moveTo>
                <a:pt x="0" y="1263129"/>
              </a:moveTo>
              <a:lnTo>
                <a:pt x="195730" y="1263129"/>
              </a:lnTo>
              <a:lnTo>
                <a:pt x="195730" y="0"/>
              </a:lnTo>
              <a:lnTo>
                <a:pt x="391460" y="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066716" y="1535649"/>
        <a:ext cx="66119" cy="66119"/>
      </dsp:txXfrm>
    </dsp:sp>
    <dsp:sp modelId="{4581DB23-09CE-4E06-A8FF-F327274288C1}">
      <dsp:nvSpPr>
        <dsp:cNvPr id="0" name=""/>
        <dsp:cNvSpPr/>
      </dsp:nvSpPr>
      <dsp:spPr>
        <a:xfrm>
          <a:off x="931828" y="2154554"/>
          <a:ext cx="569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590" y="45720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202384" y="2186034"/>
        <a:ext cx="28479" cy="28479"/>
      </dsp:txXfrm>
    </dsp:sp>
    <dsp:sp modelId="{899A8BC8-0FC1-4117-B646-DBEC1F9AA5CD}">
      <dsp:nvSpPr>
        <dsp:cNvPr id="0" name=""/>
        <dsp:cNvSpPr/>
      </dsp:nvSpPr>
      <dsp:spPr>
        <a:xfrm>
          <a:off x="931828" y="1284639"/>
          <a:ext cx="480525" cy="915635"/>
        </a:xfrm>
        <a:custGeom>
          <a:avLst/>
          <a:gdLst/>
          <a:ahLst/>
          <a:cxnLst/>
          <a:rect l="0" t="0" r="0" b="0"/>
          <a:pathLst>
            <a:path>
              <a:moveTo>
                <a:pt x="0" y="915635"/>
              </a:moveTo>
              <a:lnTo>
                <a:pt x="240262" y="915635"/>
              </a:lnTo>
              <a:lnTo>
                <a:pt x="240262" y="0"/>
              </a:lnTo>
              <a:lnTo>
                <a:pt x="480525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146239" y="1716605"/>
        <a:ext cx="51703" cy="51703"/>
      </dsp:txXfrm>
    </dsp:sp>
    <dsp:sp modelId="{A13E8F10-9246-423E-BFA6-ECF4F11F9749}">
      <dsp:nvSpPr>
        <dsp:cNvPr id="0" name=""/>
        <dsp:cNvSpPr/>
      </dsp:nvSpPr>
      <dsp:spPr>
        <a:xfrm>
          <a:off x="931828" y="369003"/>
          <a:ext cx="480525" cy="1831270"/>
        </a:xfrm>
        <a:custGeom>
          <a:avLst/>
          <a:gdLst/>
          <a:ahLst/>
          <a:cxnLst/>
          <a:rect l="0" t="0" r="0" b="0"/>
          <a:pathLst>
            <a:path>
              <a:moveTo>
                <a:pt x="0" y="1831270"/>
              </a:moveTo>
              <a:lnTo>
                <a:pt x="240262" y="1831270"/>
              </a:lnTo>
              <a:lnTo>
                <a:pt x="240262" y="0"/>
              </a:lnTo>
              <a:lnTo>
                <a:pt x="480525" y="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124759" y="1237307"/>
        <a:ext cx="94663" cy="94663"/>
      </dsp:txXfrm>
    </dsp:sp>
    <dsp:sp modelId="{26E98594-BF74-45BB-B54E-183CD4CF8CF2}">
      <dsp:nvSpPr>
        <dsp:cNvPr id="0" name=""/>
        <dsp:cNvSpPr/>
      </dsp:nvSpPr>
      <dsp:spPr>
        <a:xfrm rot="16200000">
          <a:off x="-1362078" y="1834020"/>
          <a:ext cx="3855306" cy="73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00000"/>
              </a:solidFill>
              <a:latin typeface="Amasis MT Pro Light" panose="02040304050005020304" pitchFamily="18" charset="0"/>
            </a:rPr>
            <a:t>Componente de Gobernanza</a:t>
          </a:r>
        </a:p>
      </dsp:txBody>
      <dsp:txXfrm>
        <a:off x="-1362078" y="1834020"/>
        <a:ext cx="3855306" cy="732508"/>
      </dsp:txXfrm>
    </dsp:sp>
    <dsp:sp modelId="{80C77594-1527-4E33-AC08-CE98FFDDF24E}">
      <dsp:nvSpPr>
        <dsp:cNvPr id="0" name=""/>
        <dsp:cNvSpPr/>
      </dsp:nvSpPr>
      <dsp:spPr>
        <a:xfrm>
          <a:off x="1412354" y="2749"/>
          <a:ext cx="2402627" cy="73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i="0" kern="1200">
              <a:solidFill>
                <a:srgbClr val="000000"/>
              </a:solidFill>
              <a:latin typeface="Amasis MT Pro Light" panose="02040304050005020304" pitchFamily="18" charset="0"/>
              <a:ea typeface="+mn-ea"/>
              <a:cs typeface="+mn-cs"/>
            </a:rPr>
            <a:t>Monitoreo, Reporte y Verificación</a:t>
          </a:r>
          <a:endParaRPr lang="es-CO" sz="1400" i="0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412354" y="2749"/>
        <a:ext cx="2402627" cy="732508"/>
      </dsp:txXfrm>
    </dsp:sp>
    <dsp:sp modelId="{C78D0376-53A5-441F-A66E-32E67651E6E1}">
      <dsp:nvSpPr>
        <dsp:cNvPr id="0" name=""/>
        <dsp:cNvSpPr/>
      </dsp:nvSpPr>
      <dsp:spPr>
        <a:xfrm>
          <a:off x="1412354" y="918385"/>
          <a:ext cx="2402627" cy="73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i="0" kern="1200" dirty="0">
              <a:solidFill>
                <a:srgbClr val="000000"/>
              </a:solidFill>
              <a:latin typeface="Amasis MT Pro Light" panose="02040304050005020304" pitchFamily="18" charset="0"/>
            </a:rPr>
            <a:t>Gestión del Conocimiento</a:t>
          </a:r>
        </a:p>
      </dsp:txBody>
      <dsp:txXfrm>
        <a:off x="1412354" y="918385"/>
        <a:ext cx="2402627" cy="732508"/>
      </dsp:txXfrm>
    </dsp:sp>
    <dsp:sp modelId="{0E9C974B-D7C1-45F5-AAA1-3807B888F7B8}">
      <dsp:nvSpPr>
        <dsp:cNvPr id="0" name=""/>
        <dsp:cNvSpPr/>
      </dsp:nvSpPr>
      <dsp:spPr>
        <a:xfrm>
          <a:off x="1501419" y="1834020"/>
          <a:ext cx="2402627" cy="732508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00000"/>
              </a:solidFill>
              <a:latin typeface="Amasis MT Pro Light" panose="02040304050005020304" pitchFamily="18" charset="0"/>
            </a:rPr>
            <a:t>Operatividad</a:t>
          </a:r>
        </a:p>
      </dsp:txBody>
      <dsp:txXfrm>
        <a:off x="1501419" y="1834020"/>
        <a:ext cx="2402627" cy="732508"/>
      </dsp:txXfrm>
    </dsp:sp>
    <dsp:sp modelId="{9FDA9BDA-A8EA-4E51-899B-F6E440B8D7A3}">
      <dsp:nvSpPr>
        <dsp:cNvPr id="0" name=""/>
        <dsp:cNvSpPr/>
      </dsp:nvSpPr>
      <dsp:spPr>
        <a:xfrm>
          <a:off x="4295506" y="397143"/>
          <a:ext cx="5927280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Amasis MT Pro Light" panose="02040304050005020304" pitchFamily="18" charset="0"/>
            </a:rPr>
            <a:t>Formalizar las mesas de cambio climático con las entidades adscritas y los                   subsectores energía eléctrica, hidrocarburos y minería.</a:t>
          </a:r>
          <a:endParaRPr lang="es-CO" sz="1400" b="1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295506" y="397143"/>
        <a:ext cx="5927280" cy="1080002"/>
      </dsp:txXfrm>
    </dsp:sp>
    <dsp:sp modelId="{1A9148D4-845D-41F4-96F9-8D2971C64386}">
      <dsp:nvSpPr>
        <dsp:cNvPr id="0" name=""/>
        <dsp:cNvSpPr/>
      </dsp:nvSpPr>
      <dsp:spPr>
        <a:xfrm>
          <a:off x="4295506" y="1660273"/>
          <a:ext cx="5927280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rgbClr val="000000"/>
              </a:solidFill>
              <a:latin typeface="Amasis MT Pro Light" panose="02040304050005020304" pitchFamily="18" charset="0"/>
            </a:rPr>
            <a:t>Elaborar e implementar planes de trabajo para cada una de las mesas de cambio climático establecidas.</a:t>
          </a:r>
          <a:endParaRPr lang="es-CO" sz="1400" b="1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295506" y="1660273"/>
        <a:ext cx="5927280" cy="1080002"/>
      </dsp:txXfrm>
    </dsp:sp>
    <dsp:sp modelId="{E18678E5-B201-429F-B49C-3F7DBD6FD6D7}">
      <dsp:nvSpPr>
        <dsp:cNvPr id="0" name=""/>
        <dsp:cNvSpPr/>
      </dsp:nvSpPr>
      <dsp:spPr>
        <a:xfrm>
          <a:off x="4295506" y="2923402"/>
          <a:ext cx="5927280" cy="1080002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0000"/>
              </a:solidFill>
              <a:latin typeface="Amasis MT Pro Light" panose="02040304050005020304" pitchFamily="18" charset="0"/>
            </a:rPr>
            <a:t>Identificar y suscribir </a:t>
          </a:r>
          <a:r>
            <a:rPr lang="es-ES" sz="1600" b="1" kern="1200" dirty="0">
              <a:solidFill>
                <a:srgbClr val="000000"/>
              </a:solidFill>
              <a:latin typeface="Amasis MT Pro Light" panose="02040304050005020304" pitchFamily="18" charset="0"/>
            </a:rPr>
            <a:t>acuerdos voluntarios </a:t>
          </a:r>
          <a:r>
            <a:rPr lang="es-ES" sz="1600" kern="1200" dirty="0">
              <a:solidFill>
                <a:srgbClr val="000000"/>
              </a:solidFill>
              <a:latin typeface="Amasis MT Pro Light" panose="02040304050005020304" pitchFamily="18" charset="0"/>
            </a:rPr>
            <a:t>para la gestión del cambio climático en el sector minero-energético (cooperación y articulación).</a:t>
          </a:r>
          <a:endParaRPr lang="es-CO" sz="1600" b="1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4295506" y="2923402"/>
        <a:ext cx="5927280" cy="1080002"/>
      </dsp:txXfrm>
    </dsp:sp>
    <dsp:sp modelId="{6582AF01-AF7E-4128-8847-B25B20FEC86E}">
      <dsp:nvSpPr>
        <dsp:cNvPr id="0" name=""/>
        <dsp:cNvSpPr/>
      </dsp:nvSpPr>
      <dsp:spPr>
        <a:xfrm>
          <a:off x="1412354" y="2749655"/>
          <a:ext cx="2402627" cy="73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>
              <a:solidFill>
                <a:srgbClr val="000000"/>
              </a:solidFill>
              <a:latin typeface="Amasis MT Pro Light" panose="02040304050005020304" pitchFamily="18" charset="0"/>
            </a:rPr>
            <a:t>Gestión Financiera</a:t>
          </a:r>
          <a:endParaRPr lang="es-CO" sz="1400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412354" y="2749655"/>
        <a:ext cx="2402627" cy="732508"/>
      </dsp:txXfrm>
    </dsp:sp>
    <dsp:sp modelId="{2C1039BE-7D94-47D5-B880-26AE4FE53E1F}">
      <dsp:nvSpPr>
        <dsp:cNvPr id="0" name=""/>
        <dsp:cNvSpPr/>
      </dsp:nvSpPr>
      <dsp:spPr>
        <a:xfrm>
          <a:off x="1412354" y="3665290"/>
          <a:ext cx="2402627" cy="732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00000"/>
              </a:solidFill>
              <a:latin typeface="Amasis MT Pro Light" panose="02040304050005020304" pitchFamily="18" charset="0"/>
            </a:rPr>
            <a:t>Cooperación para el Desarrollo Resiliente y Bajo en Carbono</a:t>
          </a:r>
          <a:endParaRPr lang="es-CO" sz="1400" kern="1200" dirty="0">
            <a:solidFill>
              <a:srgbClr val="000000"/>
            </a:solidFill>
            <a:latin typeface="Amasis MT Pro Light" panose="02040304050005020304" pitchFamily="18" charset="0"/>
          </a:endParaRPr>
        </a:p>
      </dsp:txBody>
      <dsp:txXfrm>
        <a:off x="1412354" y="3665290"/>
        <a:ext cx="2402627" cy="732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83D21-5B3B-4D49-B502-E0B57A875BF6}">
      <dsp:nvSpPr>
        <dsp:cNvPr id="0" name=""/>
        <dsp:cNvSpPr/>
      </dsp:nvSpPr>
      <dsp:spPr>
        <a:xfrm>
          <a:off x="2540509" y="1168497"/>
          <a:ext cx="2515308" cy="216911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Amasis MT Pro Light" panose="02040304050005020304" pitchFamily="18" charset="0"/>
            </a:rPr>
            <a:t>Contribuir a las metas de reducción de emisiones de GEI al año 2030 (a nivel sectorial y nacional). </a:t>
          </a:r>
          <a:r>
            <a:rPr lang="es-CO" sz="1600" b="1" kern="1200" dirty="0">
              <a:latin typeface="Amasis MT Pro Light" panose="02040304050005020304" pitchFamily="18" charset="0"/>
            </a:rPr>
            <a:t>Ley 2169/2021</a:t>
          </a:r>
        </a:p>
      </dsp:txBody>
      <dsp:txXfrm>
        <a:off x="2930877" y="1505137"/>
        <a:ext cx="1734572" cy="1495832"/>
      </dsp:txXfrm>
    </dsp:sp>
    <dsp:sp modelId="{3721D518-3C06-43A0-A85E-32D0E101540A}">
      <dsp:nvSpPr>
        <dsp:cNvPr id="0" name=""/>
        <dsp:cNvSpPr/>
      </dsp:nvSpPr>
      <dsp:spPr>
        <a:xfrm>
          <a:off x="2619058" y="2126391"/>
          <a:ext cx="293893" cy="253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A6EA9A-71B7-4A4D-AD8E-69AED3F421DC}">
      <dsp:nvSpPr>
        <dsp:cNvPr id="0" name=""/>
        <dsp:cNvSpPr/>
      </dsp:nvSpPr>
      <dsp:spPr>
        <a:xfrm>
          <a:off x="437359" y="0"/>
          <a:ext cx="2515308" cy="21691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9E2112-C5FF-4551-886A-1123E963B646}">
      <dsp:nvSpPr>
        <dsp:cNvPr id="0" name=""/>
        <dsp:cNvSpPr/>
      </dsp:nvSpPr>
      <dsp:spPr>
        <a:xfrm>
          <a:off x="2151299" y="1869729"/>
          <a:ext cx="293893" cy="253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D54848-1003-435E-A08E-975482D40875}">
      <dsp:nvSpPr>
        <dsp:cNvPr id="0" name=""/>
        <dsp:cNvSpPr/>
      </dsp:nvSpPr>
      <dsp:spPr>
        <a:xfrm>
          <a:off x="4644543" y="0"/>
          <a:ext cx="2515308" cy="216911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Amasis MT Pro Light" panose="02040304050005020304" pitchFamily="18" charset="0"/>
            </a:rPr>
            <a:t>Alcanzar la carbono neutralidad en el menor tiempo posible (antes del año 2050)</a:t>
          </a:r>
        </a:p>
      </dsp:txBody>
      <dsp:txXfrm>
        <a:off x="5034911" y="336640"/>
        <a:ext cx="1734572" cy="1495832"/>
      </dsp:txXfrm>
    </dsp:sp>
    <dsp:sp modelId="{25B77FE6-3BDD-4A1D-AEC4-C83F0F415282}">
      <dsp:nvSpPr>
        <dsp:cNvPr id="0" name=""/>
        <dsp:cNvSpPr/>
      </dsp:nvSpPr>
      <dsp:spPr>
        <a:xfrm>
          <a:off x="6358482" y="1869729"/>
          <a:ext cx="293893" cy="253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8CF2177-FA1D-4E24-A2E6-F57750C083E4}">
      <dsp:nvSpPr>
        <dsp:cNvPr id="0" name=""/>
        <dsp:cNvSpPr/>
      </dsp:nvSpPr>
      <dsp:spPr>
        <a:xfrm>
          <a:off x="6747693" y="1168497"/>
          <a:ext cx="2515308" cy="216911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A4EF28-6C2D-4842-B9F5-6B9AD8172713}">
      <dsp:nvSpPr>
        <dsp:cNvPr id="0" name=""/>
        <dsp:cNvSpPr/>
      </dsp:nvSpPr>
      <dsp:spPr>
        <a:xfrm>
          <a:off x="6826241" y="2126391"/>
          <a:ext cx="293893" cy="2536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4882-D4A0-4375-AAB8-1A32745285E2}">
      <dsp:nvSpPr>
        <dsp:cNvPr id="0" name=""/>
        <dsp:cNvSpPr/>
      </dsp:nvSpPr>
      <dsp:spPr>
        <a:xfrm>
          <a:off x="-5049148" y="-773551"/>
          <a:ext cx="6013101" cy="6013101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CDF2F-03B2-416E-8149-BE261877E47C}">
      <dsp:nvSpPr>
        <dsp:cNvPr id="0" name=""/>
        <dsp:cNvSpPr/>
      </dsp:nvSpPr>
      <dsp:spPr>
        <a:xfrm>
          <a:off x="619975" y="446599"/>
          <a:ext cx="6851038" cy="893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89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Amasis MT Pro Light" panose="02040304050005020304" pitchFamily="18" charset="0"/>
            </a:rPr>
            <a:t>La ASECN está diseñada para ayudar al sector energético en el </a:t>
          </a:r>
          <a:r>
            <a:rPr lang="es-CO" sz="1600" b="1" kern="1200" dirty="0">
              <a:latin typeface="Amasis MT Pro Light" panose="02040304050005020304" pitchFamily="18" charset="0"/>
            </a:rPr>
            <a:t>cumplimiento de sus obligaciones de reducción de emisiones de GEI.</a:t>
          </a:r>
        </a:p>
      </dsp:txBody>
      <dsp:txXfrm>
        <a:off x="619975" y="446599"/>
        <a:ext cx="6851038" cy="893199"/>
      </dsp:txXfrm>
    </dsp:sp>
    <dsp:sp modelId="{3AD00D1D-602D-46BA-9E93-188256C71D21}">
      <dsp:nvSpPr>
        <dsp:cNvPr id="0" name=""/>
        <dsp:cNvSpPr/>
      </dsp:nvSpPr>
      <dsp:spPr>
        <a:xfrm>
          <a:off x="61725" y="334949"/>
          <a:ext cx="1116499" cy="11164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E84883-EEB7-4148-83B5-7642CB94B15C}">
      <dsp:nvSpPr>
        <dsp:cNvPr id="0" name=""/>
        <dsp:cNvSpPr/>
      </dsp:nvSpPr>
      <dsp:spPr>
        <a:xfrm>
          <a:off x="944653" y="1786399"/>
          <a:ext cx="6526360" cy="893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89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Amasis MT Pro Light" panose="02040304050005020304" pitchFamily="18" charset="0"/>
            </a:rPr>
            <a:t>El enfoque es que cada compañía haga una </a:t>
          </a:r>
          <a:r>
            <a:rPr lang="es-ES" sz="1600" b="1" kern="1200" dirty="0">
              <a:latin typeface="Amasis MT Pro Light" panose="02040304050005020304" pitchFamily="18" charset="0"/>
            </a:rPr>
            <a:t>propuesta en función de su situación y perspectiva. </a:t>
          </a:r>
          <a:endParaRPr lang="es-CO" sz="1600" b="1" kern="1200" dirty="0">
            <a:latin typeface="Amasis MT Pro Light" panose="02040304050005020304" pitchFamily="18" charset="0"/>
          </a:endParaRPr>
        </a:p>
      </dsp:txBody>
      <dsp:txXfrm>
        <a:off x="944653" y="1786399"/>
        <a:ext cx="6526360" cy="893199"/>
      </dsp:txXfrm>
    </dsp:sp>
    <dsp:sp modelId="{400E0474-A636-478A-B658-0F0306C613A6}">
      <dsp:nvSpPr>
        <dsp:cNvPr id="0" name=""/>
        <dsp:cNvSpPr/>
      </dsp:nvSpPr>
      <dsp:spPr>
        <a:xfrm>
          <a:off x="386403" y="1674749"/>
          <a:ext cx="1116499" cy="111649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608E28-E691-401C-A5AA-C5A03EBFD2BD}">
      <dsp:nvSpPr>
        <dsp:cNvPr id="0" name=""/>
        <dsp:cNvSpPr/>
      </dsp:nvSpPr>
      <dsp:spPr>
        <a:xfrm>
          <a:off x="619975" y="3126198"/>
          <a:ext cx="6851038" cy="893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089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>
              <a:latin typeface="Amasis MT Pro Light" panose="02040304050005020304" pitchFamily="18" charset="0"/>
            </a:rPr>
            <a:t>Es una construcción conjunta </a:t>
          </a:r>
          <a:r>
            <a:rPr lang="es-CO" sz="1600" b="1" kern="1200" dirty="0">
              <a:latin typeface="Amasis MT Pro Light" panose="02040304050005020304" pitchFamily="18" charset="0"/>
            </a:rPr>
            <a:t>con el apoyo de Minenergía y XM. </a:t>
          </a:r>
        </a:p>
      </dsp:txBody>
      <dsp:txXfrm>
        <a:off x="619975" y="3126198"/>
        <a:ext cx="6851038" cy="893199"/>
      </dsp:txXfrm>
    </dsp:sp>
    <dsp:sp modelId="{2B0428C4-4A2F-45A0-B5D3-55646786B269}">
      <dsp:nvSpPr>
        <dsp:cNvPr id="0" name=""/>
        <dsp:cNvSpPr/>
      </dsp:nvSpPr>
      <dsp:spPr>
        <a:xfrm>
          <a:off x="61725" y="3014548"/>
          <a:ext cx="1116499" cy="111649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22AC3-AB93-4042-908F-04122C8E47E4}">
      <dsp:nvSpPr>
        <dsp:cNvPr id="0" name=""/>
        <dsp:cNvSpPr/>
      </dsp:nvSpPr>
      <dsp:spPr>
        <a:xfrm rot="16200000">
          <a:off x="-874820" y="1589476"/>
          <a:ext cx="2357915" cy="48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9905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  <a:latin typeface="Amasis MT Pro Light" panose="02040304050005020304" pitchFamily="18" charset="0"/>
            </a:rPr>
            <a:t>Líder y Promotor</a:t>
          </a:r>
        </a:p>
      </dsp:txBody>
      <dsp:txXfrm>
        <a:off x="-874820" y="1589476"/>
        <a:ext cx="2357915" cy="487451"/>
      </dsp:txXfrm>
    </dsp:sp>
    <dsp:sp modelId="{37B22651-00FC-4EA7-8A96-A291439E3DA2}">
      <dsp:nvSpPr>
        <dsp:cNvPr id="0" name=""/>
        <dsp:cNvSpPr/>
      </dsp:nvSpPr>
      <dsp:spPr>
        <a:xfrm>
          <a:off x="547863" y="654244"/>
          <a:ext cx="2428023" cy="23579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429905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Liderar la agenda de la ASECN.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Promocionar y posicionar la ASECN.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Aportar información relevante para el objetivo de la ASECN.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Habilitar espacios de coordinación y apoyo a empresas miembro.</a:t>
          </a:r>
        </a:p>
      </dsp:txBody>
      <dsp:txXfrm>
        <a:off x="547863" y="654244"/>
        <a:ext cx="2428023" cy="2357915"/>
      </dsp:txXfrm>
    </dsp:sp>
    <dsp:sp modelId="{9A8367DF-1A7A-4C84-A292-0ED02AFECD79}">
      <dsp:nvSpPr>
        <dsp:cNvPr id="0" name=""/>
        <dsp:cNvSpPr/>
      </dsp:nvSpPr>
      <dsp:spPr>
        <a:xfrm>
          <a:off x="60412" y="10808"/>
          <a:ext cx="974902" cy="9749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48A3BB-EFAE-428B-A781-3216DF1AA04A}">
      <dsp:nvSpPr>
        <dsp:cNvPr id="0" name=""/>
        <dsp:cNvSpPr/>
      </dsp:nvSpPr>
      <dsp:spPr>
        <a:xfrm rot="16200000">
          <a:off x="2697893" y="1589476"/>
          <a:ext cx="2357915" cy="48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9905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  <a:latin typeface="Amasis MT Pro Light" panose="02040304050005020304" pitchFamily="18" charset="0"/>
            </a:rPr>
            <a:t>Secretaría Técnica</a:t>
          </a:r>
        </a:p>
      </dsp:txBody>
      <dsp:txXfrm>
        <a:off x="2697893" y="1589476"/>
        <a:ext cx="2357915" cy="487451"/>
      </dsp:txXfrm>
    </dsp:sp>
    <dsp:sp modelId="{C78F7CC5-F3BF-4215-AE56-C9FAA3D01251}">
      <dsp:nvSpPr>
        <dsp:cNvPr id="0" name=""/>
        <dsp:cNvSpPr/>
      </dsp:nvSpPr>
      <dsp:spPr>
        <a:xfrm>
          <a:off x="4120576" y="654244"/>
          <a:ext cx="2428023" cy="235791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429905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Recopilar información, y correlacionarla con información del SIN.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Generación de reportes de desempeño de la ASECN.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Apoyar temas técnicos de la ASECN.</a:t>
          </a:r>
        </a:p>
      </dsp:txBody>
      <dsp:txXfrm>
        <a:off x="4120576" y="654244"/>
        <a:ext cx="2428023" cy="2357915"/>
      </dsp:txXfrm>
    </dsp:sp>
    <dsp:sp modelId="{1A552F6E-E594-490E-A302-205319FB1ED0}">
      <dsp:nvSpPr>
        <dsp:cNvPr id="0" name=""/>
        <dsp:cNvSpPr/>
      </dsp:nvSpPr>
      <dsp:spPr>
        <a:xfrm>
          <a:off x="3633125" y="10808"/>
          <a:ext cx="974902" cy="9749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8D7BAA-56EE-4B2A-B202-4391667C64B4}">
      <dsp:nvSpPr>
        <dsp:cNvPr id="0" name=""/>
        <dsp:cNvSpPr/>
      </dsp:nvSpPr>
      <dsp:spPr>
        <a:xfrm rot="16200000">
          <a:off x="6270606" y="1589476"/>
          <a:ext cx="2357915" cy="48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9905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chemeClr val="tx1"/>
              </a:solidFill>
              <a:latin typeface="Amasis MT Pro Light" panose="02040304050005020304" pitchFamily="18" charset="0"/>
            </a:rPr>
            <a:t>Empresas</a:t>
          </a:r>
        </a:p>
      </dsp:txBody>
      <dsp:txXfrm>
        <a:off x="6270606" y="1589476"/>
        <a:ext cx="2357915" cy="487451"/>
      </dsp:txXfrm>
    </dsp:sp>
    <dsp:sp modelId="{B7BE6680-072B-4F06-8395-6823B9BC6B75}">
      <dsp:nvSpPr>
        <dsp:cNvPr id="0" name=""/>
        <dsp:cNvSpPr/>
      </dsp:nvSpPr>
      <dsp:spPr>
        <a:xfrm>
          <a:off x="7646671" y="644411"/>
          <a:ext cx="2428023" cy="235791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429905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Asistir y participar proactivamente.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>
              <a:solidFill>
                <a:schemeClr val="tx1"/>
              </a:solidFill>
              <a:latin typeface="Amasis MT Pro Light" panose="02040304050005020304" pitchFamily="18" charset="0"/>
            </a:rPr>
            <a:t>Reportar información según lo acordado.</a:t>
          </a:r>
          <a:endParaRPr lang="es-CO" sz="1300" kern="1200" dirty="0">
            <a:solidFill>
              <a:schemeClr val="tx1"/>
            </a:solidFill>
            <a:latin typeface="Amasis MT Pro Light" panose="020403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Formular PIGCCe.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>
              <a:solidFill>
                <a:schemeClr val="tx1"/>
              </a:solidFill>
              <a:latin typeface="Amasis MT Pro Light" panose="02040304050005020304" pitchFamily="18" charset="0"/>
            </a:rPr>
            <a:t>Proponer temas de discusión.</a:t>
          </a:r>
        </a:p>
      </dsp:txBody>
      <dsp:txXfrm>
        <a:off x="7646671" y="644411"/>
        <a:ext cx="2428023" cy="2357915"/>
      </dsp:txXfrm>
    </dsp:sp>
    <dsp:sp modelId="{0F8CE529-7A48-453C-B4B0-C0B23747ECAB}">
      <dsp:nvSpPr>
        <dsp:cNvPr id="0" name=""/>
        <dsp:cNvSpPr/>
      </dsp:nvSpPr>
      <dsp:spPr>
        <a:xfrm>
          <a:off x="7205838" y="10808"/>
          <a:ext cx="974902" cy="9749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780D4-7A5A-4CDB-B409-ABE533486B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7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Para ayuda a cumplir con las obligaciones.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2780D4-7A5A-4CDB-B409-ABE533486B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7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A0CDE9-6B38-40CB-DA3E-04D545214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1A5633-A263-7831-8A43-CA5862F7D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AA9AC6-14F1-0056-5E75-5990C75DE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395678A-FC33-27A3-AA03-E11BE11F8BAE}"/>
              </a:ext>
            </a:extLst>
          </p:cNvPr>
          <p:cNvSpPr txBox="1"/>
          <p:nvPr userDrawn="1"/>
        </p:nvSpPr>
        <p:spPr>
          <a:xfrm>
            <a:off x="182757" y="1176329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Gotham Black" pitchFamily="50" charset="0"/>
              </a:rPr>
              <a:t>VVVVVVV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1004999-3E07-6B79-B3D2-5A717E31F097}"/>
              </a:ext>
            </a:extLst>
          </p:cNvPr>
          <p:cNvSpPr txBox="1"/>
          <p:nvPr userDrawn="1"/>
        </p:nvSpPr>
        <p:spPr>
          <a:xfrm>
            <a:off x="1122218" y="2189019"/>
            <a:ext cx="4187719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Las PROPUESTAS responden a temáticas generales identificadas preliminarmente desde las entidades de conforman el CNA que se extraen del actual plan de acción, no son definitivas.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Se encuentra pendiente definir la metodología sobre la cual se discutirán y precisarán las propuestas a nivel sectorial y los criterios de PRIORIZACIÓN.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Por parte del DNP se encuentra en pendiente definir cómo se armonizarán las propuestas sectoriales con las propuestas que resulten de los diálogos vinculantes.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FE0172F-F5C8-0553-5C9B-B1DAC5E73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66" y="1953655"/>
            <a:ext cx="5586204" cy="3728016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0474DFBC-6266-26B2-B2F3-58B96E6F1172}"/>
              </a:ext>
            </a:extLst>
          </p:cNvPr>
          <p:cNvSpPr txBox="1"/>
          <p:nvPr userDrawn="1"/>
        </p:nvSpPr>
        <p:spPr>
          <a:xfrm>
            <a:off x="950017" y="783476"/>
            <a:ext cx="435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FRENTE A LA CONSTRUCCIÓN DEL PND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C62D57C-83FD-2BF4-1637-1A362C84B6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8323" y="6145588"/>
            <a:ext cx="3045078" cy="5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896533-9FAC-AE72-B854-74BC3603B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275185A-87D6-5198-E6E6-742138188679}"/>
              </a:ext>
            </a:extLst>
          </p:cNvPr>
          <p:cNvSpPr txBox="1">
            <a:spLocks/>
          </p:cNvSpPr>
          <p:nvPr userDrawn="1"/>
        </p:nvSpPr>
        <p:spPr>
          <a:xfrm>
            <a:off x="3118953" y="334588"/>
            <a:ext cx="6676211" cy="677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Gotham" panose="02000804040000020004" pitchFamily="2" charset="0"/>
              </a:rPr>
              <a:t>VVVVV</a:t>
            </a:r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21/04/2023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21/04/2023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21/04/2023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AE1751-D775-A10E-F17B-06378BCDF6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:a16="http://schemas.microsoft.com/office/drawing/2014/main" id="{BFFD6879-0A03-4910-95EC-A6A477C8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"/>
          <a:stretch/>
        </p:blipFill>
        <p:spPr>
          <a:xfrm>
            <a:off x="1143086" y="0"/>
            <a:ext cx="9905828" cy="556661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88384EA-D4BA-75E4-AD52-C533D19ECB77}"/>
              </a:ext>
            </a:extLst>
          </p:cNvPr>
          <p:cNvSpPr/>
          <p:nvPr/>
        </p:nvSpPr>
        <p:spPr>
          <a:xfrm>
            <a:off x="0" y="5566611"/>
            <a:ext cx="12192000" cy="1291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4271A5-B8E9-CB29-2ED0-C51ECF1A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36" y="5953501"/>
            <a:ext cx="3045078" cy="599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9531807" y="92010"/>
            <a:ext cx="146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atin typeface="Amasis MT Pro Light" panose="02040304050005020304" pitchFamily="18" charset="0"/>
              </a:rPr>
              <a:t>21/04/2023</a:t>
            </a:r>
            <a:endParaRPr lang="es-ES" b="1" dirty="0">
              <a:latin typeface="Amasis MT Pro Light" panose="020403040500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7BAFEE1-3D2A-36E8-E983-4EB7235680E5}"/>
              </a:ext>
            </a:extLst>
          </p:cNvPr>
          <p:cNvSpPr txBox="1"/>
          <p:nvPr/>
        </p:nvSpPr>
        <p:spPr>
          <a:xfrm>
            <a:off x="1143086" y="5929565"/>
            <a:ext cx="553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masis MT Pro Light" panose="02040304050005020304" pitchFamily="18" charset="0"/>
              </a:rPr>
              <a:t>Oficina de Asuntos Ambientales y Sociales</a:t>
            </a:r>
          </a:p>
          <a:p>
            <a:r>
              <a:rPr lang="es-ES" b="1" dirty="0">
                <a:latin typeface="Amasis MT Pro Light" panose="02040304050005020304" pitchFamily="18" charset="0"/>
              </a:rPr>
              <a:t>XM operador del SIN y administrador del MEM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E833BD1-D149-A2A2-18AF-774E82371DBF}"/>
              </a:ext>
            </a:extLst>
          </p:cNvPr>
          <p:cNvCxnSpPr/>
          <p:nvPr/>
        </p:nvCxnSpPr>
        <p:spPr>
          <a:xfrm>
            <a:off x="1143086" y="850233"/>
            <a:ext cx="0" cy="4700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E9D3C92-E402-4B3B-BDE3-E8A4BD431365}"/>
              </a:ext>
            </a:extLst>
          </p:cNvPr>
          <p:cNvCxnSpPr>
            <a:cxnSpLocks/>
          </p:cNvCxnSpPr>
          <p:nvPr/>
        </p:nvCxnSpPr>
        <p:spPr>
          <a:xfrm>
            <a:off x="1091035" y="112295"/>
            <a:ext cx="0" cy="54543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084B985-1BEB-7CC5-2E5B-972958BF69FD}"/>
              </a:ext>
            </a:extLst>
          </p:cNvPr>
          <p:cNvCxnSpPr>
            <a:cxnSpLocks/>
          </p:cNvCxnSpPr>
          <p:nvPr/>
        </p:nvCxnSpPr>
        <p:spPr>
          <a:xfrm>
            <a:off x="11113082" y="112295"/>
            <a:ext cx="0" cy="54543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904386E-79D3-867E-EE56-295348FDAADB}"/>
              </a:ext>
            </a:extLst>
          </p:cNvPr>
          <p:cNvCxnSpPr/>
          <p:nvPr/>
        </p:nvCxnSpPr>
        <p:spPr>
          <a:xfrm>
            <a:off x="11061032" y="850233"/>
            <a:ext cx="0" cy="4700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A2F6200-F3A1-6FA5-0BBA-4B0CA3EC5112}"/>
              </a:ext>
            </a:extLst>
          </p:cNvPr>
          <p:cNvCxnSpPr>
            <a:cxnSpLocks/>
          </p:cNvCxnSpPr>
          <p:nvPr/>
        </p:nvCxnSpPr>
        <p:spPr>
          <a:xfrm flipH="1">
            <a:off x="0" y="5574633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9A9A02B-8DD4-ED79-CC29-4E085CFEC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7535" r="15942" b="23341"/>
          <a:stretch/>
        </p:blipFill>
        <p:spPr>
          <a:xfrm>
            <a:off x="6407100" y="5958130"/>
            <a:ext cx="907299" cy="6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4233C-AC47-2F34-91BD-B6EAE3A0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349084"/>
            <a:ext cx="10323095" cy="805949"/>
          </a:xfrm>
        </p:spPr>
        <p:txBody>
          <a:bodyPr/>
          <a:lstStyle/>
          <a:p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Características de la ASECN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29AC672-1E62-5758-719E-9943E319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762600"/>
              </p:ext>
            </p:extLst>
          </p:nvPr>
        </p:nvGraphicFramePr>
        <p:xfrm>
          <a:off x="3836025" y="1292357"/>
          <a:ext cx="7532550" cy="446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7105A15E-325B-6C7A-D2F8-38F10A60C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8" y="1899000"/>
            <a:ext cx="3060000" cy="306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EFC3FF-470C-1186-3499-EE7758486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689" y="211760"/>
            <a:ext cx="3045078" cy="599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16A719-0C99-4734-A3E3-6AED05DAA9AA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43394" y="5565643"/>
            <a:ext cx="2065907" cy="11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4233C-AC47-2F34-91BD-B6EAE3A0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349084"/>
            <a:ext cx="10323095" cy="805949"/>
          </a:xfrm>
        </p:spPr>
        <p:txBody>
          <a:bodyPr/>
          <a:lstStyle/>
          <a:p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Gobernanza de la ASECN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EFC3FF-470C-1186-3499-EE7758486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689" y="211760"/>
            <a:ext cx="3045078" cy="599687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5DBBFC0-AFBF-5178-6493-AC684FD6D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443200"/>
              </p:ext>
            </p:extLst>
          </p:nvPr>
        </p:nvGraphicFramePr>
        <p:xfrm>
          <a:off x="1005136" y="1292357"/>
          <a:ext cx="10181726" cy="302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2E60683-5A2F-05CC-AD5F-5AB0CDAE3D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206" b="10671"/>
          <a:stretch/>
        </p:blipFill>
        <p:spPr>
          <a:xfrm>
            <a:off x="2032790" y="1567436"/>
            <a:ext cx="1944029" cy="3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0E83C1-1C41-D8AB-C4A9-94793BC192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820" y="1567436"/>
            <a:ext cx="541114" cy="360000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1D17C32-79CF-5175-AFF1-C46995ED44B1}"/>
              </a:ext>
            </a:extLst>
          </p:cNvPr>
          <p:cNvSpPr/>
          <p:nvPr/>
        </p:nvSpPr>
        <p:spPr>
          <a:xfrm>
            <a:off x="1005136" y="4590405"/>
            <a:ext cx="10181726" cy="1407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masis MT Pro" panose="020405040500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680BE8-08CE-CD08-90BF-75B2726B1A15}"/>
              </a:ext>
            </a:extLst>
          </p:cNvPr>
          <p:cNvSpPr txBox="1"/>
          <p:nvPr/>
        </p:nvSpPr>
        <p:spPr>
          <a:xfrm>
            <a:off x="9141917" y="1567436"/>
            <a:ext cx="201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latin typeface="Amasis MT Pro Light" panose="02040304050005020304" pitchFamily="18" charset="0"/>
              </a:rPr>
              <a:t>10 Empresas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A541575-6337-4B7A-191C-7C03052015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5129" y="5020564"/>
            <a:ext cx="3175472" cy="5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CE9770-8EE5-1072-FA22-7B890339C7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8543" y="4732564"/>
            <a:ext cx="1380708" cy="576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FC03D9-A969-99BE-4BBF-23EA09AA24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3429" y="4930564"/>
            <a:ext cx="767834" cy="7200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B246C89-66CD-0FA2-CBDB-FF6B8888FA6F}"/>
              </a:ext>
            </a:extLst>
          </p:cNvPr>
          <p:cNvSpPr/>
          <p:nvPr/>
        </p:nvSpPr>
        <p:spPr>
          <a:xfrm>
            <a:off x="1219200" y="4840564"/>
            <a:ext cx="2641865" cy="90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  <a:latin typeface="Amasis MT Pro Light" panose="02040304050005020304" pitchFamily="18" charset="0"/>
              </a:rPr>
              <a:t>Invitados Permanentes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D28FC3A-25C6-DA84-971B-6B41F4B08E1D}"/>
              </a:ext>
            </a:extLst>
          </p:cNvPr>
          <p:cNvSpPr/>
          <p:nvPr/>
        </p:nvSpPr>
        <p:spPr>
          <a:xfrm>
            <a:off x="8437965" y="5381149"/>
            <a:ext cx="2641865" cy="46163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masis MT Pro Light" panose="02040304050005020304" pitchFamily="18" charset="0"/>
              </a:rPr>
              <a:t>Agremiaciones*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94A95E-6ACB-39B7-68C4-EB33B9E63003}"/>
              </a:ext>
            </a:extLst>
          </p:cNvPr>
          <p:cNvSpPr txBox="1"/>
          <p:nvPr/>
        </p:nvSpPr>
        <p:spPr>
          <a:xfrm>
            <a:off x="10360274" y="4616445"/>
            <a:ext cx="3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b="1" dirty="0">
                <a:latin typeface="Amasis MT Pro" panose="020405040500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5395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754830C0-6FEB-A480-5202-36FE49BB9EE4}"/>
              </a:ext>
            </a:extLst>
          </p:cNvPr>
          <p:cNvSpPr/>
          <p:nvPr/>
        </p:nvSpPr>
        <p:spPr>
          <a:xfrm>
            <a:off x="1507956" y="2280451"/>
            <a:ext cx="9176087" cy="3156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latin typeface="Amasis MT Pro" panose="02040504050005020304" pitchFamily="18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175CE02F-B6F0-D028-F3C1-5F7FFC58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82" y="2636547"/>
            <a:ext cx="1320980" cy="54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6FF40E2-1B5C-E314-BFD3-4F67D056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93" y="3534593"/>
            <a:ext cx="1800001" cy="6480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E563FDE1-D688-1CE8-13A6-34A91EF33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36" y="3534593"/>
            <a:ext cx="1800000" cy="648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6C4EBE6-59AD-05AF-2DFF-184045922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378" y="3534593"/>
            <a:ext cx="1800000" cy="64800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97A5E95A-AB68-C976-E93A-F942B8D95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66" b="37828"/>
          <a:stretch/>
        </p:blipFill>
        <p:spPr>
          <a:xfrm>
            <a:off x="8514274" y="2636547"/>
            <a:ext cx="1295827" cy="57600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7D29C65E-7E67-5FF4-714C-D51FD6A0C5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78" t="17833" r="25311" b="18683"/>
          <a:stretch/>
        </p:blipFill>
        <p:spPr>
          <a:xfrm>
            <a:off x="3973587" y="2636547"/>
            <a:ext cx="1565717" cy="5400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A14EC64E-3B3B-2C04-D36D-43AC0200AD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509" b="10994"/>
          <a:stretch/>
        </p:blipFill>
        <p:spPr>
          <a:xfrm>
            <a:off x="6272532" y="2636547"/>
            <a:ext cx="1459607" cy="5400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CFCBBCA-0EF8-9CF4-497A-F85CBBF587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726" y="3536543"/>
            <a:ext cx="1350092" cy="6480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38372EEA-848F-1F3A-E2A0-9D7AC2FA70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3010" y="4521664"/>
            <a:ext cx="1400000" cy="576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48B06B35-7DD7-1CBB-AD18-6D565BA93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5292" y="4521664"/>
            <a:ext cx="1128745" cy="576000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9409C663-99E7-BBA1-AD8D-A96C6FBC271F}"/>
              </a:ext>
            </a:extLst>
          </p:cNvPr>
          <p:cNvSpPr txBox="1"/>
          <p:nvPr/>
        </p:nvSpPr>
        <p:spPr>
          <a:xfrm>
            <a:off x="7168173" y="4605715"/>
            <a:ext cx="201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masis MT Pro Light" panose="02040304050005020304" pitchFamily="18" charset="0"/>
              </a:rPr>
              <a:t>10 Empresas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56C1AFC0-5E8D-CEEA-1659-BC0136F7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560"/>
            <a:ext cx="10515600" cy="675483"/>
          </a:xfrm>
        </p:spPr>
        <p:txBody>
          <a:bodyPr/>
          <a:lstStyle/>
          <a:p>
            <a:pPr algn="ctr"/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Empresas Miembro de la ASECN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D3AA07-9DBD-29C6-D7B5-6F9052010183}"/>
              </a:ext>
            </a:extLst>
          </p:cNvPr>
          <p:cNvSpPr/>
          <p:nvPr/>
        </p:nvSpPr>
        <p:spPr>
          <a:xfrm>
            <a:off x="2951747" y="397209"/>
            <a:ext cx="1860885" cy="477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masis MT Pro" panose="020405040500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6DC469-DC19-3497-96F7-F66FDA0B1E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3961" y="6160112"/>
            <a:ext cx="3045078" cy="599687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A4D1A5F4-C595-CE38-9234-8708551848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7535" r="15942" b="23341"/>
          <a:stretch/>
        </p:blipFill>
        <p:spPr>
          <a:xfrm>
            <a:off x="7979526" y="6177215"/>
            <a:ext cx="907299" cy="6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C07CD69-1B4F-4F51-994A-8B384AAACA5D}"/>
              </a:ext>
            </a:extLst>
          </p:cNvPr>
          <p:cNvSpPr txBox="1"/>
          <p:nvPr/>
        </p:nvSpPr>
        <p:spPr>
          <a:xfrm>
            <a:off x="1513678" y="4594090"/>
            <a:ext cx="9164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s-CO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Las empresas adscritas a la ASECN representan la operación de </a:t>
            </a:r>
            <a:r>
              <a:rPr lang="es-CO" b="1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20.822 Km</a:t>
            </a:r>
            <a:r>
              <a:rPr lang="es-CO" dirty="0">
                <a:effectLst/>
                <a:latin typeface="Amasis MT Pro" panose="020405040500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 líneas de transmisión a lo largo del territorio nacional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A9A10D-5B8C-4222-B54D-5C5315A2F85B}"/>
              </a:ext>
            </a:extLst>
          </p:cNvPr>
          <p:cNvSpPr txBox="1"/>
          <p:nvPr/>
        </p:nvSpPr>
        <p:spPr>
          <a:xfrm>
            <a:off x="14245" y="53886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</a:rPr>
              <a:t>“Con la Alianza hemos logrado bastante, pero debemos fortalecer nuestra gestión.</a:t>
            </a:r>
          </a:p>
          <a:p>
            <a:pPr algn="ctr"/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</a:rPr>
              <a:t>Tenemos un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Congenial Black" panose="02000503040000020004" pitchFamily="2" charset="0"/>
              </a:rPr>
              <a:t>87%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Amasis MT Pro" panose="02040504050005020304" pitchFamily="18" charset="0"/>
              </a:rPr>
              <a:t> de emisiones sectoriales por invitar a trabajar con nosotros”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80F6F6-9F9C-3A03-E471-AF97691C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349084"/>
            <a:ext cx="10323095" cy="805949"/>
          </a:xfrm>
        </p:spPr>
        <p:txBody>
          <a:bodyPr/>
          <a:lstStyle/>
          <a:p>
            <a:pPr algn="ctr"/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Actualidad de la ASECN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2F44828-CE91-640C-6F93-8372F812D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606191"/>
              </p:ext>
            </p:extLst>
          </p:nvPr>
        </p:nvGraphicFramePr>
        <p:xfrm>
          <a:off x="4115998" y="1133847"/>
          <a:ext cx="396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F33B369-AC65-4CD5-B457-FC2C3B60B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288305"/>
              </p:ext>
            </p:extLst>
          </p:nvPr>
        </p:nvGraphicFramePr>
        <p:xfrm>
          <a:off x="-28494" y="1133847"/>
          <a:ext cx="396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F66637-3A72-4D91-92F7-67DC2E9BC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94986"/>
              </p:ext>
            </p:extLst>
          </p:nvPr>
        </p:nvGraphicFramePr>
        <p:xfrm>
          <a:off x="8260493" y="1133847"/>
          <a:ext cx="3960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38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3E4AB-DBAC-E440-9471-FECD8715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/>
          <a:p>
            <a:pPr algn="ctr"/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Hoja de Ruta de la ASECN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3D3291BE-5977-6981-5A7C-F6D171BF7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6129"/>
              </p:ext>
            </p:extLst>
          </p:nvPr>
        </p:nvGraphicFramePr>
        <p:xfrm>
          <a:off x="707860" y="1125416"/>
          <a:ext cx="10776280" cy="4320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07592">
                  <a:extLst>
                    <a:ext uri="{9D8B030D-6E8A-4147-A177-3AD203B41FA5}">
                      <a16:colId xmlns:a16="http://schemas.microsoft.com/office/drawing/2014/main" val="2841306962"/>
                    </a:ext>
                  </a:extLst>
                </a:gridCol>
                <a:gridCol w="2939258">
                  <a:extLst>
                    <a:ext uri="{9D8B030D-6E8A-4147-A177-3AD203B41FA5}">
                      <a16:colId xmlns:a16="http://schemas.microsoft.com/office/drawing/2014/main" val="34072334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4093653793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039675474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273009191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500592375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759039126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1013452750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880169543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399286375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699362204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034264500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173999878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20384476"/>
                    </a:ext>
                  </a:extLst>
                </a:gridCol>
                <a:gridCol w="556110">
                  <a:extLst>
                    <a:ext uri="{9D8B030D-6E8A-4147-A177-3AD203B41FA5}">
                      <a16:colId xmlns:a16="http://schemas.microsoft.com/office/drawing/2014/main" val="2153753387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Fase - Actividad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O" sz="1300" dirty="0"/>
                        <a:t>Fase - Actividad</a:t>
                      </a:r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2050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836618"/>
                  </a:ext>
                </a:extLst>
              </a:tr>
              <a:tr h="432000">
                <a:tc rowSpan="4">
                  <a:txBody>
                    <a:bodyPr/>
                    <a:lstStyle/>
                    <a:p>
                      <a:pPr algn="ctr"/>
                      <a:r>
                        <a:rPr lang="es-CO" sz="1300" b="1" dirty="0">
                          <a:latin typeface="Amasis MT Pro Light" panose="02040304050005020304" pitchFamily="18" charset="0"/>
                        </a:rPr>
                        <a:t>Fase N.1</a:t>
                      </a:r>
                    </a:p>
                  </a:txBody>
                  <a:tcPr vert="vert27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Fortalecimiento Conocimiento de CC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14241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Formulación de PIGCCe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83916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es-CO" sz="14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1er Reporte de información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532606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Implementación de Sistema MRV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140791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/>
                      <a:r>
                        <a:rPr lang="es-CO" sz="1300" b="1" dirty="0">
                          <a:latin typeface="Amasis MT Pro Light" panose="02040304050005020304" pitchFamily="18" charset="0"/>
                        </a:rPr>
                        <a:t>Fase N.2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Implementación de proyectos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26131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MRV de Acciones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419185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algn="ctr"/>
                      <a:r>
                        <a:rPr lang="es-CO" sz="1300" b="1" dirty="0">
                          <a:latin typeface="Amasis MT Pro Light" panose="02040304050005020304" pitchFamily="18" charset="0"/>
                        </a:rPr>
                        <a:t>Fase N.3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Implementación de proyectos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0667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MRV de Acciones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3845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Carbono Neutralidad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3*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6**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300" dirty="0">
                          <a:latin typeface="Amasis MT Pro Light" panose="02040304050005020304" pitchFamily="18" charset="0"/>
                        </a:rPr>
                        <a:t>Todas***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CO" sz="1300" dirty="0">
                        <a:latin typeface="Amasis MT Pro Light" panose="020403040500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8404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E137863-913F-7106-8E62-93C522BF04A1}"/>
              </a:ext>
            </a:extLst>
          </p:cNvPr>
          <p:cNvSpPr/>
          <p:nvPr/>
        </p:nvSpPr>
        <p:spPr>
          <a:xfrm>
            <a:off x="707860" y="5732584"/>
            <a:ext cx="2131593" cy="802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accent1"/>
                </a:solidFill>
              </a:rPr>
              <a:t>Fase N.1: Preparación</a:t>
            </a:r>
          </a:p>
          <a:p>
            <a:pPr algn="ctr"/>
            <a:r>
              <a:rPr lang="es-CO" sz="1400" b="1" dirty="0">
                <a:solidFill>
                  <a:srgbClr val="00CC99"/>
                </a:solidFill>
              </a:rPr>
              <a:t>Fase N.2: Transformación</a:t>
            </a:r>
          </a:p>
          <a:p>
            <a:pPr algn="ctr"/>
            <a:r>
              <a:rPr lang="es-CO" sz="1400" b="1" dirty="0">
                <a:solidFill>
                  <a:srgbClr val="00B050"/>
                </a:solidFill>
              </a:rPr>
              <a:t>Fase N.3: Consolidación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D24F4CB-1FB4-D5B5-E645-EB1DFE3D020D}"/>
              </a:ext>
            </a:extLst>
          </p:cNvPr>
          <p:cNvSpPr/>
          <p:nvPr/>
        </p:nvSpPr>
        <p:spPr>
          <a:xfrm>
            <a:off x="3031959" y="5732583"/>
            <a:ext cx="8452182" cy="802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400" dirty="0">
                <a:latin typeface="Amasis MT Pro Light" panose="02040304050005020304" pitchFamily="18" charset="0"/>
              </a:rPr>
              <a:t>* A 2025, 3 empresas del sector eléctrico alcanzaran la carbono neutralidad.</a:t>
            </a:r>
          </a:p>
          <a:p>
            <a:r>
              <a:rPr lang="es-CO" sz="1400" dirty="0">
                <a:latin typeface="Amasis MT Pro Light" panose="02040304050005020304" pitchFamily="18" charset="0"/>
              </a:rPr>
              <a:t>** A 2030, 6 empresas del sector eléctrico alcanzaran la carbono neutralidad.</a:t>
            </a:r>
          </a:p>
          <a:p>
            <a:r>
              <a:rPr lang="es-CO" sz="1400" dirty="0">
                <a:latin typeface="Amasis MT Pro Light" panose="02040304050005020304" pitchFamily="18" charset="0"/>
              </a:rPr>
              <a:t>*** Durante la fase de consolidación, todas las empresas del sector eléctrico alcanzaran la carbono neutralidad.</a:t>
            </a:r>
          </a:p>
        </p:txBody>
      </p:sp>
    </p:spTree>
    <p:extLst>
      <p:ext uri="{BB962C8B-B14F-4D97-AF65-F5344CB8AC3E}">
        <p14:creationId xmlns:p14="http://schemas.microsoft.com/office/powerpoint/2010/main" val="18356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3">
            <a:extLst>
              <a:ext uri="{FF2B5EF4-FFF2-40B4-BE49-F238E27FC236}">
                <a16:creationId xmlns:a16="http://schemas.microsoft.com/office/drawing/2014/main" id="{BFFD6879-0A03-4910-95EC-A6A477C8A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"/>
          <a:stretch/>
        </p:blipFill>
        <p:spPr>
          <a:xfrm>
            <a:off x="1143086" y="0"/>
            <a:ext cx="9905828" cy="556661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88384EA-D4BA-75E4-AD52-C533D19ECB77}"/>
              </a:ext>
            </a:extLst>
          </p:cNvPr>
          <p:cNvSpPr/>
          <p:nvPr/>
        </p:nvSpPr>
        <p:spPr>
          <a:xfrm>
            <a:off x="0" y="5566611"/>
            <a:ext cx="12192000" cy="1291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4271A5-B8E9-CB29-2ED0-C51ECF1A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36" y="5953501"/>
            <a:ext cx="3045078" cy="599687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17BAFEE1-3D2A-36E8-E983-4EB7235680E5}"/>
              </a:ext>
            </a:extLst>
          </p:cNvPr>
          <p:cNvSpPr txBox="1"/>
          <p:nvPr/>
        </p:nvSpPr>
        <p:spPr>
          <a:xfrm>
            <a:off x="1091035" y="5912038"/>
            <a:ext cx="553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Congenial Black" panose="02000503040000020004" pitchFamily="2" charset="0"/>
              </a:rPr>
              <a:t>GRACIAS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E833BD1-D149-A2A2-18AF-774E82371DBF}"/>
              </a:ext>
            </a:extLst>
          </p:cNvPr>
          <p:cNvCxnSpPr/>
          <p:nvPr/>
        </p:nvCxnSpPr>
        <p:spPr>
          <a:xfrm>
            <a:off x="1143086" y="850233"/>
            <a:ext cx="0" cy="4700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E9D3C92-E402-4B3B-BDE3-E8A4BD431365}"/>
              </a:ext>
            </a:extLst>
          </p:cNvPr>
          <p:cNvCxnSpPr>
            <a:cxnSpLocks/>
          </p:cNvCxnSpPr>
          <p:nvPr/>
        </p:nvCxnSpPr>
        <p:spPr>
          <a:xfrm>
            <a:off x="1091035" y="112295"/>
            <a:ext cx="0" cy="54543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084B985-1BEB-7CC5-2E5B-972958BF69FD}"/>
              </a:ext>
            </a:extLst>
          </p:cNvPr>
          <p:cNvCxnSpPr>
            <a:cxnSpLocks/>
          </p:cNvCxnSpPr>
          <p:nvPr/>
        </p:nvCxnSpPr>
        <p:spPr>
          <a:xfrm>
            <a:off x="11113082" y="112295"/>
            <a:ext cx="0" cy="54543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904386E-79D3-867E-EE56-295348FDAADB}"/>
              </a:ext>
            </a:extLst>
          </p:cNvPr>
          <p:cNvCxnSpPr/>
          <p:nvPr/>
        </p:nvCxnSpPr>
        <p:spPr>
          <a:xfrm>
            <a:off x="11061032" y="850233"/>
            <a:ext cx="0" cy="47003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A2F6200-F3A1-6FA5-0BBA-4B0CA3EC5112}"/>
              </a:ext>
            </a:extLst>
          </p:cNvPr>
          <p:cNvCxnSpPr>
            <a:cxnSpLocks/>
          </p:cNvCxnSpPr>
          <p:nvPr/>
        </p:nvCxnSpPr>
        <p:spPr>
          <a:xfrm flipH="1">
            <a:off x="0" y="5574633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9A9A02B-8DD4-ED79-CC29-4E085CFEC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7535" r="15942" b="23341"/>
          <a:stretch/>
        </p:blipFill>
        <p:spPr>
          <a:xfrm>
            <a:off x="6407100" y="5958130"/>
            <a:ext cx="907299" cy="6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7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33FA615-ACB4-5DB2-268F-D16A9A600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655425"/>
              </p:ext>
            </p:extLst>
          </p:nvPr>
        </p:nvGraphicFramePr>
        <p:xfrm>
          <a:off x="4347341" y="1739025"/>
          <a:ext cx="7315270" cy="437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DF0093F3-466C-AF34-57D6-4B85780A6F0B}"/>
              </a:ext>
            </a:extLst>
          </p:cNvPr>
          <p:cNvSpPr/>
          <p:nvPr/>
        </p:nvSpPr>
        <p:spPr>
          <a:xfrm>
            <a:off x="4347342" y="809442"/>
            <a:ext cx="489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latin typeface="Congenial Black" panose="02000503040000020004" pitchFamily="2" charset="0"/>
                <a:cs typeface="Poppins" pitchFamily="2" charset="77"/>
              </a:rPr>
              <a:t>Contenido</a:t>
            </a:r>
            <a:endParaRPr lang="en-US" sz="3600" b="1" dirty="0">
              <a:latin typeface="Congenial Black" panose="02000503040000020004" pitchFamily="2" charset="0"/>
              <a:cs typeface="Poppins" pitchFamily="2" charset="77"/>
            </a:endParaRP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F796A9C-A10B-4261-65D1-4E3F78927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78" y="2199962"/>
            <a:ext cx="900000" cy="90000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31CFE8C-A199-9CD7-D7FB-73C688EBC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78" y="3680413"/>
            <a:ext cx="900000" cy="900000"/>
          </a:xfrm>
          <a:prstGeom prst="rect">
            <a:avLst/>
          </a:prstGeom>
        </p:spPr>
      </p:pic>
      <p:pic>
        <p:nvPicPr>
          <p:cNvPr id="13" name="Imagen 1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6755A41-33DF-A0DF-D0F6-B9354B96FD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78" y="5160868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E91370-D4B6-3989-7692-7ECCE2EA627D}"/>
              </a:ext>
            </a:extLst>
          </p:cNvPr>
          <p:cNvSpPr txBox="1"/>
          <p:nvPr/>
        </p:nvSpPr>
        <p:spPr>
          <a:xfrm>
            <a:off x="5835875" y="3868612"/>
            <a:ext cx="3966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dirty="0">
                <a:solidFill>
                  <a:schemeClr val="bg1"/>
                </a:solidFill>
                <a:latin typeface="Congenial Black" panose="02000503040000020004" pitchFamily="2" charset="0"/>
              </a:rPr>
              <a:t>Contexto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6339D-9772-F089-0A12-9FD1E1650E8D}"/>
              </a:ext>
            </a:extLst>
          </p:cNvPr>
          <p:cNvSpPr txBox="1"/>
          <p:nvPr/>
        </p:nvSpPr>
        <p:spPr>
          <a:xfrm>
            <a:off x="1012503" y="5187030"/>
            <a:ext cx="1019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ongenial Black" panose="02000503040000020004" pitchFamily="2" charset="0"/>
              </a:rPr>
              <a:t>Alianza del Sector Eléctrico Carbono Neutral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569F487-49AD-51AA-4C17-7950907B4768}"/>
              </a:ext>
            </a:extLst>
          </p:cNvPr>
          <p:cNvCxnSpPr>
            <a:cxnSpLocks/>
          </p:cNvCxnSpPr>
          <p:nvPr/>
        </p:nvCxnSpPr>
        <p:spPr>
          <a:xfrm>
            <a:off x="1796716" y="4976608"/>
            <a:ext cx="863065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4D9FE146-2361-2057-C463-59C85E541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8" y="1975968"/>
            <a:ext cx="3009600" cy="30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284416-97F4-5AEA-3C34-A47797A7F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6" y="2367934"/>
            <a:ext cx="5616000" cy="3663191"/>
          </a:xfrm>
          <a:prstGeom prst="rect">
            <a:avLst/>
          </a:prstGeom>
          <a:noFill/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41DE0D2-4BDE-214B-0737-9DD9C859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62522"/>
              </p:ext>
            </p:extLst>
          </p:nvPr>
        </p:nvGraphicFramePr>
        <p:xfrm>
          <a:off x="7147064" y="1195919"/>
          <a:ext cx="4075542" cy="19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7E9DC18-287C-BAD9-2263-1E30DE73B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12150"/>
              </p:ext>
            </p:extLst>
          </p:nvPr>
        </p:nvGraphicFramePr>
        <p:xfrm>
          <a:off x="6358835" y="3269389"/>
          <a:ext cx="5652000" cy="27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B0E1D47-D005-7420-2A91-55B49BD3A69C}"/>
              </a:ext>
            </a:extLst>
          </p:cNvPr>
          <p:cNvSpPr txBox="1"/>
          <p:nvPr/>
        </p:nvSpPr>
        <p:spPr>
          <a:xfrm>
            <a:off x="934825" y="1301754"/>
            <a:ext cx="57692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Amasis MT Pro Light" panose="02040304050005020304" pitchFamily="18" charset="0"/>
              </a:rPr>
              <a:t>Aun con un cumplimiento total de los compromisos climáticos anunciados  por los diferentes países en el mundo, las emisiones de GEI alcanzarían una reducción máxima del 16% </a:t>
            </a:r>
            <a:r>
              <a:rPr lang="es-CO" sz="1400" dirty="0">
                <a:solidFill>
                  <a:schemeClr val="tx1"/>
                </a:solidFill>
                <a:latin typeface="Amasis MT Pro Light" panose="02040304050005020304" pitchFamily="18" charset="0"/>
                <a:sym typeface="Symbol" panose="05050102010706020507" pitchFamily="18" charset="2"/>
              </a:rPr>
              <a:t></a:t>
            </a:r>
            <a:r>
              <a:rPr lang="es-CO" sz="1400" dirty="0">
                <a:solidFill>
                  <a:schemeClr val="tx1"/>
                </a:solidFill>
                <a:latin typeface="Amasis MT Pro Light" panose="02040304050005020304" pitchFamily="18" charset="0"/>
              </a:rPr>
              <a:t> 1% para el año 2030.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73EE64-EA98-0320-EF32-BF418D463FE7}"/>
              </a:ext>
            </a:extLst>
          </p:cNvPr>
          <p:cNvSpPr/>
          <p:nvPr/>
        </p:nvSpPr>
        <p:spPr>
          <a:xfrm>
            <a:off x="934825" y="408389"/>
            <a:ext cx="1028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latin typeface="Congenial Black" panose="02000503040000020004" pitchFamily="2" charset="0"/>
                <a:cs typeface="Poppins" pitchFamily="2" charset="77"/>
              </a:rPr>
              <a:t>Contexto</a:t>
            </a:r>
            <a:endParaRPr lang="en-US" sz="3600" b="1" dirty="0">
              <a:latin typeface="Congenial Black" panose="02000503040000020004" pitchFamily="2" charset="0"/>
              <a:cs typeface="Poppins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17BF4CE-88C0-E39A-5DAC-DD9D6D3AA0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1689" y="211760"/>
            <a:ext cx="3045078" cy="5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0F03D95-B3C0-47C4-89D0-A2130DED06F6}"/>
              </a:ext>
            </a:extLst>
          </p:cNvPr>
          <p:cNvSpPr/>
          <p:nvPr/>
        </p:nvSpPr>
        <p:spPr>
          <a:xfrm>
            <a:off x="935727" y="396723"/>
            <a:ext cx="10022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 err="1">
                <a:latin typeface="Congenial Black" panose="02000503040000020004" pitchFamily="2" charset="0"/>
                <a:cs typeface="Poppins" pitchFamily="2" charset="77"/>
              </a:rPr>
              <a:t>PIGGCme</a:t>
            </a:r>
            <a:r>
              <a:rPr lang="es-CO" sz="3600" b="1" dirty="0">
                <a:latin typeface="Congenial Black" panose="02000503040000020004" pitchFamily="2" charset="0"/>
                <a:cs typeface="Poppins" pitchFamily="2" charset="77"/>
              </a:rPr>
              <a:t> 2050</a:t>
            </a:r>
            <a:endParaRPr lang="en-US" sz="3600" b="1" dirty="0">
              <a:latin typeface="Congenial Black" panose="02000503040000020004" pitchFamily="2" charset="0"/>
              <a:cs typeface="Poppins" pitchFamily="2" charset="77"/>
            </a:endParaRPr>
          </a:p>
        </p:txBody>
      </p:sp>
      <p:sp>
        <p:nvSpPr>
          <p:cNvPr id="25" name="object 1083">
            <a:extLst>
              <a:ext uri="{FF2B5EF4-FFF2-40B4-BE49-F238E27FC236}">
                <a16:creationId xmlns:a16="http://schemas.microsoft.com/office/drawing/2014/main" id="{E47F9C72-B443-4F6B-8333-E567C44EEA5F}"/>
              </a:ext>
            </a:extLst>
          </p:cNvPr>
          <p:cNvSpPr txBox="1"/>
          <p:nvPr/>
        </p:nvSpPr>
        <p:spPr>
          <a:xfrm>
            <a:off x="1525385" y="5328576"/>
            <a:ext cx="5378234" cy="515323"/>
          </a:xfrm>
          <a:prstGeom prst="rect">
            <a:avLst/>
          </a:prstGeom>
          <a:noFill/>
        </p:spPr>
        <p:txBody>
          <a:bodyPr vert="horz" wrap="square" lIns="0" tIns="53139" rIns="0" bIns="0" rtlCol="0">
            <a:spAutoFit/>
          </a:bodyPr>
          <a:lstStyle/>
          <a:p>
            <a:pPr marL="7701" marR="3081">
              <a:lnSpc>
                <a:spcPts val="1801"/>
              </a:lnSpc>
              <a:spcBef>
                <a:spcPts val="419"/>
              </a:spcBef>
            </a:pPr>
            <a:r>
              <a:rPr lang="es-CO" sz="1600" dirty="0">
                <a:solidFill>
                  <a:srgbClr val="212E3E"/>
                </a:solidFill>
                <a:latin typeface="Amasis MT Pro Light" panose="02040304050005020304" pitchFamily="18" charset="0"/>
                <a:cs typeface="Poppins" pitchFamily="2" charset="77"/>
              </a:rPr>
              <a:t>Sector en adoptar un Plan de Cambio Climático en Colombia (Res. 40807/2018 actualizada por la Res. 40350 del 29/ 2021)</a:t>
            </a:r>
          </a:p>
        </p:txBody>
      </p:sp>
      <p:sp>
        <p:nvSpPr>
          <p:cNvPr id="26" name="object 1084">
            <a:extLst>
              <a:ext uri="{FF2B5EF4-FFF2-40B4-BE49-F238E27FC236}">
                <a16:creationId xmlns:a16="http://schemas.microsoft.com/office/drawing/2014/main" id="{290CE4C1-4A4D-4E1D-99FC-CCF6A1921612}"/>
              </a:ext>
            </a:extLst>
          </p:cNvPr>
          <p:cNvSpPr txBox="1"/>
          <p:nvPr/>
        </p:nvSpPr>
        <p:spPr>
          <a:xfrm>
            <a:off x="767449" y="4819542"/>
            <a:ext cx="725639" cy="913310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23103">
              <a:spcBef>
                <a:spcPts val="83"/>
              </a:spcBef>
            </a:pPr>
            <a:r>
              <a:rPr sz="8800" b="1" spc="-2060" baseline="-28047" dirty="0">
                <a:solidFill>
                  <a:srgbClr val="212E3E"/>
                </a:solidFill>
                <a:latin typeface="Congenial Black" panose="02000503040000020004" pitchFamily="2" charset="0"/>
                <a:cs typeface="Poppins" panose="00000500000000000000" pitchFamily="2" charset="0"/>
              </a:rPr>
              <a:t>1</a:t>
            </a:r>
            <a:r>
              <a:rPr lang="es-CO" sz="8800" b="1" spc="-2060" baseline="-28047" dirty="0">
                <a:solidFill>
                  <a:srgbClr val="212E3E"/>
                </a:solidFill>
                <a:latin typeface="Congenial Black" panose="02000503040000020004" pitchFamily="2" charset="0"/>
                <a:cs typeface="Poppins" panose="00000500000000000000" pitchFamily="2" charset="0"/>
              </a:rPr>
              <a:t> </a:t>
            </a:r>
            <a:r>
              <a:rPr lang="es-CO" sz="1600" b="1" spc="55" baseline="-28047" dirty="0">
                <a:solidFill>
                  <a:srgbClr val="213041"/>
                </a:solidFill>
                <a:latin typeface="Congenial Black" panose="02000503040000020004" pitchFamily="2" charset="0"/>
                <a:cs typeface="Poppins" panose="00000500000000000000" pitchFamily="2" charset="0"/>
              </a:rPr>
              <a:t>        </a:t>
            </a:r>
            <a:r>
              <a:rPr lang="es-CO" sz="3200" b="1" spc="55" baseline="-28047" dirty="0" err="1">
                <a:solidFill>
                  <a:srgbClr val="212E3E"/>
                </a:solidFill>
                <a:latin typeface="Congenial Black" panose="02000503040000020004" pitchFamily="2" charset="0"/>
                <a:cs typeface="Poppins" panose="00000500000000000000" pitchFamily="2" charset="0"/>
              </a:rPr>
              <a:t>er</a:t>
            </a:r>
            <a:endParaRPr sz="3200" dirty="0">
              <a:solidFill>
                <a:srgbClr val="212E3E"/>
              </a:solidFill>
              <a:latin typeface="Congenial Black" panose="02000503040000020004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n 30" descr="Diagrama, Escala de tiempo&#10;&#10;Descripción generada automáticamente">
            <a:extLst>
              <a:ext uri="{FF2B5EF4-FFF2-40B4-BE49-F238E27FC236}">
                <a16:creationId xmlns:a16="http://schemas.microsoft.com/office/drawing/2014/main" id="{9802A442-513A-94C0-83D4-AD80E7685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9" y="1339491"/>
            <a:ext cx="6136169" cy="3692647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568F43-AD52-EAB4-DB96-7CDF8ED4A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689" y="211760"/>
            <a:ext cx="3045078" cy="5996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r="34641"/>
          <a:stretch/>
        </p:blipFill>
        <p:spPr>
          <a:xfrm>
            <a:off x="7524726" y="3861366"/>
            <a:ext cx="2196983" cy="19825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4214" y="2472790"/>
            <a:ext cx="1356573" cy="1116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26" y="2472790"/>
            <a:ext cx="2559488" cy="1117026"/>
          </a:xfrm>
          <a:prstGeom prst="rect">
            <a:avLst/>
          </a:prstGeom>
        </p:spPr>
      </p:pic>
      <p:sp>
        <p:nvSpPr>
          <p:cNvPr id="11" name="object 1083">
            <a:extLst>
              <a:ext uri="{FF2B5EF4-FFF2-40B4-BE49-F238E27FC236}">
                <a16:creationId xmlns:a16="http://schemas.microsoft.com/office/drawing/2014/main" id="{E313811B-2490-33F6-ACEB-25E01F8EE475}"/>
              </a:ext>
            </a:extLst>
          </p:cNvPr>
          <p:cNvSpPr txBox="1"/>
          <p:nvPr/>
        </p:nvSpPr>
        <p:spPr>
          <a:xfrm>
            <a:off x="8379473" y="1454059"/>
            <a:ext cx="3045078" cy="746155"/>
          </a:xfrm>
          <a:prstGeom prst="rect">
            <a:avLst/>
          </a:prstGeom>
          <a:noFill/>
        </p:spPr>
        <p:txBody>
          <a:bodyPr vert="horz" wrap="square" lIns="0" tIns="53139" rIns="0" bIns="0" rtlCol="0">
            <a:spAutoFit/>
          </a:bodyPr>
          <a:lstStyle/>
          <a:p>
            <a:pPr marL="7701" marR="3081" algn="just">
              <a:lnSpc>
                <a:spcPts val="1801"/>
              </a:lnSpc>
              <a:spcBef>
                <a:spcPts val="419"/>
              </a:spcBef>
            </a:pPr>
            <a:r>
              <a:rPr lang="es-CO" sz="2000" b="1" dirty="0">
                <a:solidFill>
                  <a:srgbClr val="212E3E"/>
                </a:solidFill>
                <a:latin typeface="Amasis MT Pro Light" panose="02040304050005020304" pitchFamily="18" charset="0"/>
                <a:cs typeface="Poppins" pitchFamily="2" charset="77"/>
              </a:rPr>
              <a:t>Transformación productiva, internacionalización y acción climática.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69971CA-8978-C133-31A5-444B4E958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2341" y="3861366"/>
            <a:ext cx="1517942" cy="1982533"/>
          </a:xfrm>
          <a:prstGeom prst="rect">
            <a:avLst/>
          </a:prstGeom>
        </p:spPr>
      </p:pic>
      <p:sp>
        <p:nvSpPr>
          <p:cNvPr id="15" name="object 1084">
            <a:extLst>
              <a:ext uri="{FF2B5EF4-FFF2-40B4-BE49-F238E27FC236}">
                <a16:creationId xmlns:a16="http://schemas.microsoft.com/office/drawing/2014/main" id="{E362F6F9-94D2-4804-D21B-DDB83237C122}"/>
              </a:ext>
            </a:extLst>
          </p:cNvPr>
          <p:cNvSpPr txBox="1"/>
          <p:nvPr/>
        </p:nvSpPr>
        <p:spPr>
          <a:xfrm>
            <a:off x="7508489" y="743474"/>
            <a:ext cx="1041952" cy="1364715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23103">
              <a:spcBef>
                <a:spcPts val="83"/>
              </a:spcBef>
            </a:pPr>
            <a:r>
              <a:rPr lang="es-CO" sz="8800" b="1" spc="-2060" baseline="-28047" dirty="0">
                <a:solidFill>
                  <a:srgbClr val="212E3E"/>
                </a:solidFill>
                <a:latin typeface="Congenial Black" panose="02000503040000020004" pitchFamily="2" charset="0"/>
                <a:cs typeface="Poppins" panose="00000500000000000000" pitchFamily="2" charset="0"/>
              </a:rPr>
              <a:t>4   </a:t>
            </a:r>
            <a:endParaRPr sz="3200" dirty="0">
              <a:solidFill>
                <a:srgbClr val="212E3E"/>
              </a:solidFill>
              <a:latin typeface="Congenial Black" panose="02000503040000020004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7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a 26">
            <a:extLst>
              <a:ext uri="{FF2B5EF4-FFF2-40B4-BE49-F238E27FC236}">
                <a16:creationId xmlns:a16="http://schemas.microsoft.com/office/drawing/2014/main" id="{12B95182-CD52-4961-B80D-1A63CA38D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520161"/>
              </p:ext>
            </p:extLst>
          </p:nvPr>
        </p:nvGraphicFramePr>
        <p:xfrm>
          <a:off x="884944" y="1397978"/>
          <a:ext cx="10422108" cy="440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ítulo 4">
            <a:extLst>
              <a:ext uri="{FF2B5EF4-FFF2-40B4-BE49-F238E27FC236}">
                <a16:creationId xmlns:a16="http://schemas.microsoft.com/office/drawing/2014/main" id="{DC7B8A18-FD37-4414-BB39-0EBDA1E9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28" y="436225"/>
            <a:ext cx="10390024" cy="623248"/>
          </a:xfrm>
        </p:spPr>
        <p:txBody>
          <a:bodyPr>
            <a:noAutofit/>
          </a:bodyPr>
          <a:lstStyle/>
          <a:p>
            <a:pPr algn="ctr"/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Estructuración del PIGCCme 2050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17D4AD-20D5-67BE-AC7F-FF13EAFC8A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90" t="20528" r="24568" b="36338"/>
          <a:stretch/>
        </p:blipFill>
        <p:spPr>
          <a:xfrm>
            <a:off x="10316491" y="747849"/>
            <a:ext cx="1528129" cy="148651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455FE1C-6171-C402-C841-25091731B7D2}"/>
              </a:ext>
            </a:extLst>
          </p:cNvPr>
          <p:cNvSpPr>
            <a:spLocks noChangeAspect="1"/>
          </p:cNvSpPr>
          <p:nvPr/>
        </p:nvSpPr>
        <p:spPr>
          <a:xfrm>
            <a:off x="1909860" y="3445777"/>
            <a:ext cx="324000" cy="324000"/>
          </a:xfrm>
          <a:prstGeom prst="ellipse">
            <a:avLst/>
          </a:prstGeom>
          <a:solidFill>
            <a:srgbClr val="C4D33A"/>
          </a:solidFill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albaum Display" panose="02070503090703020303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89C9B8-CDD9-F44B-565F-869E8D040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8475" y="5755451"/>
            <a:ext cx="3045078" cy="5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E91370-D4B6-3989-7692-7ECCE2EA627D}"/>
              </a:ext>
            </a:extLst>
          </p:cNvPr>
          <p:cNvSpPr txBox="1"/>
          <p:nvPr/>
        </p:nvSpPr>
        <p:spPr>
          <a:xfrm>
            <a:off x="5584870" y="3868612"/>
            <a:ext cx="3822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dirty="0">
                <a:solidFill>
                  <a:schemeClr val="bg1"/>
                </a:solidFill>
                <a:latin typeface="Congenial Black" panose="02000503040000020004" pitchFamily="2" charset="0"/>
              </a:rPr>
              <a:t>Objetivo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6339D-9772-F089-0A12-9FD1E1650E8D}"/>
              </a:ext>
            </a:extLst>
          </p:cNvPr>
          <p:cNvSpPr txBox="1"/>
          <p:nvPr/>
        </p:nvSpPr>
        <p:spPr>
          <a:xfrm>
            <a:off x="1012503" y="5187030"/>
            <a:ext cx="1019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ongenial Black" panose="02000503040000020004" pitchFamily="2" charset="0"/>
              </a:rPr>
              <a:t>Alianza del Sector Eléctrico Carbono Neutral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569F487-49AD-51AA-4C17-7950907B4768}"/>
              </a:ext>
            </a:extLst>
          </p:cNvPr>
          <p:cNvCxnSpPr>
            <a:cxnSpLocks/>
          </p:cNvCxnSpPr>
          <p:nvPr/>
        </p:nvCxnSpPr>
        <p:spPr>
          <a:xfrm>
            <a:off x="1796716" y="4976608"/>
            <a:ext cx="863065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C3AB29E-2D76-75B0-A461-8299AC5FB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96" y="1994081"/>
            <a:ext cx="3009600" cy="30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FB19C1-DFDC-4ADE-2D46-4496AC11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8" y="308732"/>
            <a:ext cx="6011786" cy="907057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latin typeface="Congenial Black" panose="02000503040000020004" pitchFamily="2" charset="0"/>
                <a:ea typeface="+mn-ea"/>
                <a:cs typeface="Poppins" pitchFamily="2" charset="77"/>
              </a:rPr>
              <a:t>Objetivo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3C7B64-79D9-DA8F-6B18-661F392E5493}"/>
              </a:ext>
            </a:extLst>
          </p:cNvPr>
          <p:cNvSpPr/>
          <p:nvPr/>
        </p:nvSpPr>
        <p:spPr>
          <a:xfrm>
            <a:off x="1887951" y="1215789"/>
            <a:ext cx="841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Amasis MT Pro Light" panose="02040304050005020304" pitchFamily="18" charset="0"/>
              </a:rPr>
              <a:t>Impulsar el trabajo conjunto y articulado de las diferentes agremiaciones, asociaciones empresariales y compañías que integran las actividades del Sistema Interconectado Nacional (SIN), con el propósito de: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DEF9D52-4308-1000-6349-59EDDEB3F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591882"/>
              </p:ext>
            </p:extLst>
          </p:nvPr>
        </p:nvGraphicFramePr>
        <p:xfrm>
          <a:off x="1245811" y="2591611"/>
          <a:ext cx="9700361" cy="333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AC8F177-6B69-92AF-99E1-8AF5FD145942}"/>
              </a:ext>
            </a:extLst>
          </p:cNvPr>
          <p:cNvSpPr/>
          <p:nvPr/>
        </p:nvSpPr>
        <p:spPr>
          <a:xfrm>
            <a:off x="2951747" y="397209"/>
            <a:ext cx="1860885" cy="4771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Amasis MT Pro" panose="02040504050005020304" pitchFamily="18" charset="0"/>
            </a:endParaRPr>
          </a:p>
        </p:txBody>
      </p:sp>
      <p:pic>
        <p:nvPicPr>
          <p:cNvPr id="3" name="Imagen 2" descr="Imagen que contiene Icono&#10;&#10;Descripción generada automáticamente">
            <a:extLst>
              <a:ext uri="{FF2B5EF4-FFF2-40B4-BE49-F238E27FC236}">
                <a16:creationId xmlns:a16="http://schemas.microsoft.com/office/drawing/2014/main" id="{AD516698-AEA2-B8B1-9F02-EBDB5B447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86" y="5047855"/>
            <a:ext cx="1787530" cy="10444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C86D18C-A023-2819-CB8F-2F2D9068B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961" y="6160112"/>
            <a:ext cx="3045078" cy="599687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A396B1E5-D716-73BB-E9BA-0284FCE284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27535" r="15942" b="23341"/>
          <a:stretch/>
        </p:blipFill>
        <p:spPr>
          <a:xfrm>
            <a:off x="7979526" y="6177215"/>
            <a:ext cx="907299" cy="61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E91370-D4B6-3989-7692-7ECCE2EA627D}"/>
              </a:ext>
            </a:extLst>
          </p:cNvPr>
          <p:cNvSpPr txBox="1"/>
          <p:nvPr/>
        </p:nvSpPr>
        <p:spPr>
          <a:xfrm>
            <a:off x="6242613" y="3868612"/>
            <a:ext cx="3009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600" dirty="0">
                <a:solidFill>
                  <a:schemeClr val="bg1"/>
                </a:solidFill>
                <a:latin typeface="Congenial Black" panose="02000503040000020004" pitchFamily="2" charset="0"/>
              </a:rPr>
              <a:t>ASECN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6339D-9772-F089-0A12-9FD1E1650E8D}"/>
              </a:ext>
            </a:extLst>
          </p:cNvPr>
          <p:cNvSpPr txBox="1"/>
          <p:nvPr/>
        </p:nvSpPr>
        <p:spPr>
          <a:xfrm>
            <a:off x="1012503" y="5187030"/>
            <a:ext cx="1019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ongenial Black" panose="02000503040000020004" pitchFamily="2" charset="0"/>
              </a:rPr>
              <a:t>Alianza del Sector Eléctrico Carbono Neutral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569F487-49AD-51AA-4C17-7950907B4768}"/>
              </a:ext>
            </a:extLst>
          </p:cNvPr>
          <p:cNvCxnSpPr>
            <a:cxnSpLocks/>
          </p:cNvCxnSpPr>
          <p:nvPr/>
        </p:nvCxnSpPr>
        <p:spPr>
          <a:xfrm>
            <a:off x="1796716" y="4976608"/>
            <a:ext cx="863065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E568E60-05CB-8461-A4DA-AFB9C2F08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67" y="1967008"/>
            <a:ext cx="3009600" cy="30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0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21b94e-27a5-45c2-b8df-5a0da6401c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E460F7591BA49A1FFEA6B6B1B6EB4" ma:contentTypeVersion="15" ma:contentTypeDescription="Create a new document." ma:contentTypeScope="" ma:versionID="478ae2d69b2787061e4187df0b785259">
  <xsd:schema xmlns:xsd="http://www.w3.org/2001/XMLSchema" xmlns:xs="http://www.w3.org/2001/XMLSchema" xmlns:p="http://schemas.microsoft.com/office/2006/metadata/properties" xmlns:ns3="3a0e2bac-7674-4840-a22e-43f7a33500a5" xmlns:ns4="5321b94e-27a5-45c2-b8df-5a0da6401cbd" targetNamespace="http://schemas.microsoft.com/office/2006/metadata/properties" ma:root="true" ma:fieldsID="7db91fb91510056094febdb0b3cbbf40" ns3:_="" ns4:_="">
    <xsd:import namespace="3a0e2bac-7674-4840-a22e-43f7a33500a5"/>
    <xsd:import namespace="5321b94e-27a5-45c2-b8df-5a0da6401c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e2bac-7674-4840-a22e-43f7a335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1b94e-27a5-45c2-b8df-5a0da6401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9E898-B04F-4BAF-902E-BFD1818A4DF9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5321b94e-27a5-45c2-b8df-5a0da6401cbd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a0e2bac-7674-4840-a22e-43f7a33500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6970EF2-A540-413A-A1B0-9947D70E40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3281D0-9D76-43E7-B8A9-89504EBB9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e2bac-7674-4840-a22e-43f7a33500a5"/>
    <ds:schemaRef ds:uri="5321b94e-27a5-45c2-b8df-5a0da6401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701</Words>
  <Application>Microsoft Office PowerPoint</Application>
  <PresentationFormat>Panorámica</PresentationFormat>
  <Paragraphs>114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Amasis MT Pro</vt:lpstr>
      <vt:lpstr>Amasis MT Pro Light</vt:lpstr>
      <vt:lpstr>Arial</vt:lpstr>
      <vt:lpstr>Calibri</vt:lpstr>
      <vt:lpstr>Calibri Light</vt:lpstr>
      <vt:lpstr>Congenial Black</vt:lpstr>
      <vt:lpstr>Gotham</vt:lpstr>
      <vt:lpstr>Gotham Black</vt:lpstr>
      <vt:lpstr>Walbaum Display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Estructuración del PIGCCme 2050</vt:lpstr>
      <vt:lpstr>Presentación de PowerPoint</vt:lpstr>
      <vt:lpstr>Objetivo</vt:lpstr>
      <vt:lpstr>Presentación de PowerPoint</vt:lpstr>
      <vt:lpstr>Características de la ASECN</vt:lpstr>
      <vt:lpstr>Gobernanza de la ASECN</vt:lpstr>
      <vt:lpstr>Empresas Miembro de la ASECN</vt:lpstr>
      <vt:lpstr>Actualidad de la ASECN</vt:lpstr>
      <vt:lpstr>Hoja de Ruta de la ASECN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VANEGAS GRACIA JOHAN SEBASTIAN</cp:lastModifiedBy>
  <cp:revision>35</cp:revision>
  <dcterms:created xsi:type="dcterms:W3CDTF">2022-08-21T22:49:05Z</dcterms:created>
  <dcterms:modified xsi:type="dcterms:W3CDTF">2023-04-21T15:53:41Z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0x010100837E460F7591BA49A1FFEA6B6B1B6EB4</vt:lpwstr>
  </property>
</Properties>
</file>