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9848" r:id="rId6"/>
    <p:sldId id="314" r:id="rId7"/>
    <p:sldId id="257" r:id="rId8"/>
    <p:sldId id="267" r:id="rId9"/>
    <p:sldId id="12787" r:id="rId10"/>
    <p:sldId id="12786" r:id="rId11"/>
    <p:sldId id="266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009F"/>
    <a:srgbClr val="F16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4"/>
  </p:normalViewPr>
  <p:slideViewPr>
    <p:cSldViewPr snapToGrid="0" snapToObjects="1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dPt>
            <c:idx val="0"/>
            <c:bubble3D val="0"/>
            <c:spPr>
              <a:solidFill>
                <a:srgbClr val="4400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9A-4D13-9768-02D6F045D6D3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9A-4D13-9768-02D6F045D6D3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9A-4D13-9768-02D6F045D6D3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9A-4D13-9768-02D6F045D6D3}"/>
              </c:ext>
            </c:extLst>
          </c:dPt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57.8</c:v>
                </c:pt>
                <c:pt idx="1">
                  <c:v>42.2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9A-4D13-9768-02D6F045D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dPt>
            <c:idx val="0"/>
            <c:bubble3D val="0"/>
            <c:spPr>
              <a:solidFill>
                <a:srgbClr val="4400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F5-4B9E-9B5D-2FD794028C25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4F5-4B9E-9B5D-2FD794028C25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4F5-4B9E-9B5D-2FD794028C25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4F5-4B9E-9B5D-2FD794028C25}"/>
              </c:ext>
            </c:extLst>
          </c:dPt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57.8</c:v>
                </c:pt>
                <c:pt idx="1">
                  <c:v>42.2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4F5-4B9E-9B5D-2FD794028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702FA-6F49-4233-B4F9-E4ED140E9DD7}" type="datetimeFigureOut">
              <a:rPr lang="es-CO" smtClean="0"/>
              <a:t>3/01/2023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3B2BE-33A2-4D15-9D35-5B14209BAB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6329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E236F-CFC1-4BFC-805D-3AC759FCDA9E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2772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anexo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4F98C-5FED-4A89-BB11-3C21F3B3EAC8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73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928253-1F31-644F-B11C-80090A8D1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/>
              <a:t>3/01/2023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35F45F-FA88-924F-9C0C-17ECA4DD0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91E7A9-5149-3A4F-A3FF-03BD3E3A1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534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A8CE5B-4E73-9448-8E71-7C91EE844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1946" y="756215"/>
            <a:ext cx="5051854" cy="857258"/>
          </a:xfrm>
        </p:spPr>
        <p:txBody>
          <a:bodyPr/>
          <a:lstStyle>
            <a:lvl1pPr algn="r">
              <a:defRPr/>
            </a:lvl1pPr>
          </a:lstStyle>
          <a:p>
            <a:r>
              <a:rPr lang="es-CO" sz="4400" b="1" dirty="0">
                <a:solidFill>
                  <a:srgbClr val="F16205"/>
                </a:solidFill>
                <a:latin typeface="Nunito" pitchFamily="2" charset="77"/>
              </a:rPr>
              <a:t>Subtítulo</a:t>
            </a:r>
            <a:endParaRPr lang="es-CO" sz="5400" b="1" dirty="0">
              <a:solidFill>
                <a:schemeClr val="bg1"/>
              </a:solidFill>
              <a:latin typeface="Nunito" pitchFamily="2" charset="77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E072E8-D485-0749-A8DC-8B166B720F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1947" y="2210341"/>
            <a:ext cx="5051854" cy="382917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5pPr>
          </a:lstStyle>
          <a:p>
            <a:pPr lvl="0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1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2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3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 </a:t>
            </a:r>
            <a:endParaRPr lang="es-ES" dirty="0"/>
          </a:p>
          <a:p>
            <a:pPr lvl="4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 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359B26-FB42-9D41-A19E-EC942814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/>
              <a:t>3/01/2023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ABEE38-9EB8-9A44-A165-2285F21C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2069D3-B539-7B42-A6F0-2561E521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37169A3-945F-AF47-8D5E-DE8CF1BE9FEC}"/>
              </a:ext>
            </a:extLst>
          </p:cNvPr>
          <p:cNvSpPr/>
          <p:nvPr userDrawn="1"/>
        </p:nvSpPr>
        <p:spPr>
          <a:xfrm rot="5400000" flipH="1">
            <a:off x="8798043" y="-671177"/>
            <a:ext cx="45719" cy="5065794"/>
          </a:xfrm>
          <a:prstGeom prst="roundRect">
            <a:avLst/>
          </a:prstGeom>
          <a:solidFill>
            <a:srgbClr val="F16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AF247A6-71BA-6F49-B021-F380A8DCADB3}"/>
              </a:ext>
            </a:extLst>
          </p:cNvPr>
          <p:cNvSpPr txBox="1"/>
          <p:nvPr userDrawn="1"/>
        </p:nvSpPr>
        <p:spPr>
          <a:xfrm>
            <a:off x="1266405" y="2468515"/>
            <a:ext cx="3193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Nunito" pitchFamily="2" charset="77"/>
              </a:rPr>
              <a:t>Título de la </a:t>
            </a:r>
          </a:p>
          <a:p>
            <a:r>
              <a:rPr lang="es-CO" sz="3600" b="1" dirty="0">
                <a:solidFill>
                  <a:schemeClr val="bg1"/>
                </a:solidFill>
                <a:latin typeface="Nunito" pitchFamily="2" charset="77"/>
              </a:rPr>
              <a:t>diapositiva</a:t>
            </a:r>
            <a:endParaRPr lang="es-CO" sz="4400" b="1" dirty="0">
              <a:solidFill>
                <a:schemeClr val="bg1"/>
              </a:solidFill>
              <a:latin typeface="Nunito" pitchFamily="2" charset="77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8D89B40-4F45-5045-A7B5-089B6CCF291A}"/>
              </a:ext>
            </a:extLst>
          </p:cNvPr>
          <p:cNvSpPr txBox="1"/>
          <p:nvPr userDrawn="1"/>
        </p:nvSpPr>
        <p:spPr>
          <a:xfrm>
            <a:off x="1266405" y="1161659"/>
            <a:ext cx="2052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600" b="1" dirty="0">
                <a:solidFill>
                  <a:srgbClr val="F16205"/>
                </a:solidFill>
                <a:latin typeface="Nunito" pitchFamily="2" charset="77"/>
              </a:rPr>
              <a:t>01</a:t>
            </a:r>
            <a:endParaRPr lang="es-CO" sz="13800" b="1" dirty="0">
              <a:solidFill>
                <a:srgbClr val="F16205"/>
              </a:solidFill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5752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528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92DD9-CB5B-DA43-A374-77C5AD144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C68BDE-7298-5749-8462-CE591F364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4C1B4B-D9AC-8340-8AAA-B74B02350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/>
              <a:t>3/01/2023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C87C5C-093C-884E-9B99-24A5270D5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B14F79-1856-574C-A3C1-8EC43495E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3935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A74E80-7126-A348-9DE8-5C476360A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DAAE50-732D-504C-95A3-9A92DD1A4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2B5987-4599-6E49-9206-D029D3234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AB8C6A-C8AE-B64B-9634-443219EEF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/>
              <a:t>3/01/2023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1540E5-6EEA-7843-A14D-A8963EAE7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7392F2-266E-7F46-80AD-31D789791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3520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4CA636-3A22-6840-BFA3-FB9948DF4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826C48-1B7E-AF48-89AB-43E839CB0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DF9568-E3B3-304E-A0CA-AA6064460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45F1C34-2EE5-6D40-BD6B-A6A4CE877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7CF98B6-2FF0-6441-B616-148753A48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737A4CE-952A-0946-8D7F-19746473C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/>
              <a:t>3/01/2023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F13B6C7-EC46-8741-B14E-55207F814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5A76546-9501-E547-9A71-11D81DCD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3095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6C4D2-98BD-3848-9240-EC24671D6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C8E8FFA-AA3E-4749-94A2-1B71029E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/>
              <a:t>3/01/2023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A2F8E49-B1A0-1345-8D19-A6EEF292B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DB7BFAA-E018-3E4A-B5EC-F7A28F6F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7979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04AA77-9ABC-A84F-A587-F1EF16CD6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/>
              <a:t>3/01/2023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42B09B5-7A72-FB45-8F37-63745247B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EAEC8F-620F-E448-A74D-AEC29E442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958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5F485F-7C66-A14F-BE27-D3D1AD94A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1D2D4E-8D8E-A74C-9085-FBCDCAD28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18672B-C3D2-9247-8CA4-B9B4CFC9F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35819C-AFB6-F74D-8E47-1BAB5FDD3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/>
              <a:t>3/01/2023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2C9C5C-3895-5C46-BAE1-01F79885E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02797C-6525-4849-BEEB-98EBA5D2A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4338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B10563-417F-FC46-BCEE-46CBFD9EB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385A3C0-13CE-3043-A29C-089F3DECEA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46A7F1-DB92-BB43-AFD9-FCF5C9B5F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3FF0DF-BEB2-C64A-BD5B-BB139FFE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/>
              <a:t>3/01/2023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9C4AB4-6579-3B4C-A814-2D73F227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0D0257-0953-5C4E-9C76-F837DE1B7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2803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975B6-BC6C-4648-B073-B50588F6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160C78-2F81-3F4E-8F56-83AC0148B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06503B-44D1-F442-965E-A01D5DD9D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/>
              <a:t>3/01/2023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9318A3-3404-FE4A-AE9B-E98D1E2E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47B3C0-4D25-E341-ABD6-AA664D3A4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292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A8CE5B-4E73-9448-8E71-7C91EE844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4706" y="491203"/>
            <a:ext cx="8614719" cy="857258"/>
          </a:xfrm>
        </p:spPr>
        <p:txBody>
          <a:bodyPr/>
          <a:lstStyle/>
          <a:p>
            <a:r>
              <a:rPr lang="es-CO" sz="4400" b="1" dirty="0">
                <a:solidFill>
                  <a:srgbClr val="F16205"/>
                </a:solidFill>
                <a:latin typeface="Nunito" pitchFamily="2" charset="77"/>
              </a:rPr>
              <a:t>Título de la diapositiva</a:t>
            </a:r>
            <a:endParaRPr lang="es-CO" sz="5400" b="1" dirty="0">
              <a:solidFill>
                <a:schemeClr val="bg1"/>
              </a:solidFill>
              <a:latin typeface="Nunito" pitchFamily="2" charset="77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E072E8-D485-0749-A8DC-8B166B720F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4706" y="1825625"/>
            <a:ext cx="10269094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5pPr>
          </a:lstStyle>
          <a:p>
            <a:pPr lvl="0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1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2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3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 </a:t>
            </a:r>
            <a:endParaRPr lang="es-ES" dirty="0"/>
          </a:p>
          <a:p>
            <a:pPr lvl="4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 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359B26-FB42-9D41-A19E-EC942814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/>
              <a:t>3/01/2023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ABEE38-9EB8-9A44-A165-2285F21C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2069D3-B539-7B42-A6F0-2561E521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9557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1B25DB4-0558-3B48-A000-E16674B924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7A0E097-A790-AD41-99ED-F167A5BE7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7EBA45-EE9A-5B4E-8DEC-3885CD6C9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/>
              <a:t>3/01/2023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B1EE03-866A-814C-B4C1-BE1D934E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395346-17DD-A14B-87BE-4D3A4C05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983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A8CE5B-4E73-9448-8E71-7C91EE844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9081" y="491203"/>
            <a:ext cx="8614719" cy="857258"/>
          </a:xfrm>
        </p:spPr>
        <p:txBody>
          <a:bodyPr/>
          <a:lstStyle>
            <a:lvl1pPr algn="r">
              <a:defRPr/>
            </a:lvl1pPr>
          </a:lstStyle>
          <a:p>
            <a:r>
              <a:rPr lang="es-CO" sz="4400" b="1" dirty="0">
                <a:solidFill>
                  <a:srgbClr val="F16205"/>
                </a:solidFill>
                <a:latin typeface="Nunito" pitchFamily="2" charset="77"/>
              </a:rPr>
              <a:t>Título de la diapositiva</a:t>
            </a:r>
            <a:endParaRPr lang="es-CO" sz="5400" b="1" dirty="0">
              <a:solidFill>
                <a:schemeClr val="bg1"/>
              </a:solidFill>
              <a:latin typeface="Nunito" pitchFamily="2" charset="77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E072E8-D485-0749-A8DC-8B166B720F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96048" y="1927653"/>
            <a:ext cx="7772400" cy="4212239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5pPr>
          </a:lstStyle>
          <a:p>
            <a:pPr lvl="0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1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2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3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 </a:t>
            </a:r>
            <a:endParaRPr lang="es-ES" dirty="0"/>
          </a:p>
          <a:p>
            <a:pPr lvl="4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 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359B26-FB42-9D41-A19E-EC942814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/>
              <a:t>3/01/2023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ABEE38-9EB8-9A44-A165-2285F21C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2069D3-B539-7B42-A6F0-2561E521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37169A3-945F-AF47-8D5E-DE8CF1BE9FEC}"/>
              </a:ext>
            </a:extLst>
          </p:cNvPr>
          <p:cNvSpPr/>
          <p:nvPr userDrawn="1"/>
        </p:nvSpPr>
        <p:spPr>
          <a:xfrm rot="5400000" flipH="1">
            <a:off x="8211580" y="-1621152"/>
            <a:ext cx="59649" cy="6224791"/>
          </a:xfrm>
          <a:prstGeom prst="roundRect">
            <a:avLst/>
          </a:prstGeom>
          <a:solidFill>
            <a:srgbClr val="F16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430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A8CE5B-4E73-9448-8E71-7C91EE844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1203"/>
            <a:ext cx="7525894" cy="857258"/>
          </a:xfrm>
        </p:spPr>
        <p:txBody>
          <a:bodyPr/>
          <a:lstStyle/>
          <a:p>
            <a:r>
              <a:rPr lang="es-CO" sz="4400" b="1" dirty="0">
                <a:solidFill>
                  <a:srgbClr val="F16205"/>
                </a:solidFill>
                <a:latin typeface="Nunito" pitchFamily="2" charset="77"/>
              </a:rPr>
              <a:t>Título de la diapositiva</a:t>
            </a:r>
            <a:endParaRPr lang="es-CO" sz="5400" b="1" dirty="0">
              <a:solidFill>
                <a:schemeClr val="bg1"/>
              </a:solidFill>
              <a:latin typeface="Nunito" pitchFamily="2" charset="77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E072E8-D485-0749-A8DC-8B166B720F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8268730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5pPr>
          </a:lstStyle>
          <a:p>
            <a:pPr lvl="0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1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2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3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 </a:t>
            </a:r>
            <a:endParaRPr lang="es-ES" dirty="0"/>
          </a:p>
          <a:p>
            <a:pPr lvl="4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 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359B26-FB42-9D41-A19E-EC942814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/>
              <a:t>3/01/2023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ABEE38-9EB8-9A44-A165-2285F21C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2069D3-B539-7B42-A6F0-2561E521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37169A3-945F-AF47-8D5E-DE8CF1BE9FEC}"/>
              </a:ext>
            </a:extLst>
          </p:cNvPr>
          <p:cNvSpPr/>
          <p:nvPr userDrawn="1"/>
        </p:nvSpPr>
        <p:spPr>
          <a:xfrm rot="5400000" flipH="1">
            <a:off x="3920770" y="-1621152"/>
            <a:ext cx="59649" cy="6224791"/>
          </a:xfrm>
          <a:prstGeom prst="roundRect">
            <a:avLst/>
          </a:prstGeom>
          <a:solidFill>
            <a:srgbClr val="F16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200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928253-1F31-644F-B11C-80090A8D1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/>
              <a:t>3/01/2023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35F45F-FA88-924F-9C0C-17ECA4DD0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91E7A9-5149-3A4F-A3FF-03BD3E3A1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41ED3328-53AF-1F46-839E-6977B6A3FE26}"/>
              </a:ext>
            </a:extLst>
          </p:cNvPr>
          <p:cNvSpPr txBox="1"/>
          <p:nvPr userDrawn="1"/>
        </p:nvSpPr>
        <p:spPr>
          <a:xfrm>
            <a:off x="1437502" y="2193701"/>
            <a:ext cx="52021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5400" b="1" dirty="0">
                <a:solidFill>
                  <a:srgbClr val="F16205"/>
                </a:solidFill>
                <a:latin typeface="Nunito" pitchFamily="2" charset="77"/>
              </a:rPr>
              <a:t>Título del </a:t>
            </a:r>
            <a:r>
              <a:rPr lang="es-CO" sz="5400" b="1" dirty="0">
                <a:solidFill>
                  <a:schemeClr val="bg1"/>
                </a:solidFill>
                <a:latin typeface="Nunito" pitchFamily="2" charset="77"/>
              </a:rPr>
              <a:t>Separador</a:t>
            </a:r>
          </a:p>
        </p:txBody>
      </p:sp>
    </p:spTree>
    <p:extLst>
      <p:ext uri="{BB962C8B-B14F-4D97-AF65-F5344CB8AC3E}">
        <p14:creationId xmlns:p14="http://schemas.microsoft.com/office/powerpoint/2010/main" val="427641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A8CE5B-4E73-9448-8E71-7C91EE844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25346" y="491203"/>
            <a:ext cx="6860059" cy="857258"/>
          </a:xfrm>
        </p:spPr>
        <p:txBody>
          <a:bodyPr/>
          <a:lstStyle>
            <a:lvl1pPr algn="l">
              <a:defRPr/>
            </a:lvl1pPr>
          </a:lstStyle>
          <a:p>
            <a:r>
              <a:rPr lang="es-CO" sz="4400" b="1" dirty="0">
                <a:solidFill>
                  <a:srgbClr val="F16205"/>
                </a:solidFill>
                <a:latin typeface="Nunito" pitchFamily="2" charset="77"/>
              </a:rPr>
              <a:t>Título de la diapositiva</a:t>
            </a:r>
            <a:endParaRPr lang="es-CO" sz="5400" b="1" dirty="0">
              <a:solidFill>
                <a:schemeClr val="bg1"/>
              </a:solidFill>
              <a:latin typeface="Nunito" pitchFamily="2" charset="77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E072E8-D485-0749-A8DC-8B166B720F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25346" y="1927653"/>
            <a:ext cx="7772400" cy="4212239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5pPr>
          </a:lstStyle>
          <a:p>
            <a:pPr lvl="0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1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2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3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 </a:t>
            </a:r>
            <a:endParaRPr lang="es-ES" dirty="0"/>
          </a:p>
          <a:p>
            <a:pPr lvl="4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 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359B26-FB42-9D41-A19E-EC942814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/>
              <a:t>3/01/2023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ABEE38-9EB8-9A44-A165-2285F21C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2069D3-B539-7B42-A6F0-2561E521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37169A3-945F-AF47-8D5E-DE8CF1BE9FEC}"/>
              </a:ext>
            </a:extLst>
          </p:cNvPr>
          <p:cNvSpPr/>
          <p:nvPr userDrawn="1"/>
        </p:nvSpPr>
        <p:spPr>
          <a:xfrm rot="5400000" flipH="1">
            <a:off x="6107917" y="-1621152"/>
            <a:ext cx="59649" cy="6224791"/>
          </a:xfrm>
          <a:prstGeom prst="roundRect">
            <a:avLst/>
          </a:prstGeom>
          <a:solidFill>
            <a:srgbClr val="F16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854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A8CE5B-4E73-9448-8E71-7C91EE844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1203"/>
            <a:ext cx="6860059" cy="857258"/>
          </a:xfrm>
        </p:spPr>
        <p:txBody>
          <a:bodyPr/>
          <a:lstStyle>
            <a:lvl1pPr algn="l">
              <a:defRPr/>
            </a:lvl1pPr>
          </a:lstStyle>
          <a:p>
            <a:r>
              <a:rPr lang="es-CO" sz="4400" b="1" dirty="0">
                <a:solidFill>
                  <a:srgbClr val="F16205"/>
                </a:solidFill>
                <a:latin typeface="Nunito" pitchFamily="2" charset="77"/>
              </a:rPr>
              <a:t>Título de la diapositiva</a:t>
            </a:r>
            <a:endParaRPr lang="es-CO" sz="5400" b="1" dirty="0">
              <a:solidFill>
                <a:schemeClr val="bg1"/>
              </a:solidFill>
              <a:latin typeface="Nunito" pitchFamily="2" charset="77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E072E8-D485-0749-A8DC-8B166B720F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927653"/>
            <a:ext cx="8935995" cy="4212239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5pPr>
          </a:lstStyle>
          <a:p>
            <a:pPr lvl="0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1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2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3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 </a:t>
            </a:r>
            <a:endParaRPr lang="es-ES" dirty="0"/>
          </a:p>
          <a:p>
            <a:pPr lvl="4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 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359B26-FB42-9D41-A19E-EC942814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/>
              <a:t>3/01/2023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ABEE38-9EB8-9A44-A165-2285F21C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2069D3-B539-7B42-A6F0-2561E521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37169A3-945F-AF47-8D5E-DE8CF1BE9FEC}"/>
              </a:ext>
            </a:extLst>
          </p:cNvPr>
          <p:cNvSpPr/>
          <p:nvPr userDrawn="1"/>
        </p:nvSpPr>
        <p:spPr>
          <a:xfrm rot="5400000" flipH="1">
            <a:off x="3920771" y="-1621152"/>
            <a:ext cx="59649" cy="6224791"/>
          </a:xfrm>
          <a:prstGeom prst="roundRect">
            <a:avLst/>
          </a:prstGeom>
          <a:solidFill>
            <a:srgbClr val="F16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7180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E072E8-D485-0749-A8DC-8B166B720F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05231" y="3548300"/>
            <a:ext cx="9996617" cy="2591592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5pPr>
          </a:lstStyle>
          <a:p>
            <a:pPr lvl="0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1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2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3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 </a:t>
            </a:r>
            <a:endParaRPr lang="es-ES" dirty="0"/>
          </a:p>
          <a:p>
            <a:pPr lvl="4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 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359B26-FB42-9D41-A19E-EC942814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/>
              <a:t>3/01/2023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ABEE38-9EB8-9A44-A165-2285F21C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2069D3-B539-7B42-A6F0-2561E521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CB744338-182B-1645-9367-6EBA4753BC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693" y="3548300"/>
            <a:ext cx="533400" cy="5334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5442B6C-B82C-E247-900C-9B1C91A71C79}"/>
              </a:ext>
            </a:extLst>
          </p:cNvPr>
          <p:cNvSpPr txBox="1"/>
          <p:nvPr userDrawn="1"/>
        </p:nvSpPr>
        <p:spPr>
          <a:xfrm>
            <a:off x="1351724" y="878162"/>
            <a:ext cx="49563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F16205"/>
                </a:solidFill>
                <a:latin typeface="Nunito" pitchFamily="2" charset="77"/>
              </a:rPr>
              <a:t>Título de la</a:t>
            </a:r>
          </a:p>
          <a:p>
            <a:r>
              <a:rPr lang="es-CO" sz="4400" b="1" dirty="0">
                <a:solidFill>
                  <a:schemeClr val="bg1"/>
                </a:solidFill>
                <a:latin typeface="Nunito" pitchFamily="2" charset="77"/>
              </a:rPr>
              <a:t>diapositiva</a:t>
            </a:r>
            <a:endParaRPr lang="es-CO" sz="5400" b="1" dirty="0">
              <a:solidFill>
                <a:schemeClr val="bg1"/>
              </a:solidFill>
              <a:latin typeface="Nunito" pitchFamily="2" charset="77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67853D13-9833-E04C-950C-75C58723C526}"/>
              </a:ext>
            </a:extLst>
          </p:cNvPr>
          <p:cNvSpPr/>
          <p:nvPr userDrawn="1"/>
        </p:nvSpPr>
        <p:spPr>
          <a:xfrm>
            <a:off x="988541" y="878162"/>
            <a:ext cx="86497" cy="1408670"/>
          </a:xfrm>
          <a:prstGeom prst="roundRect">
            <a:avLst/>
          </a:prstGeom>
          <a:solidFill>
            <a:srgbClr val="F16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183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A8CE5B-4E73-9448-8E71-7C91EE844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018" y="756215"/>
            <a:ext cx="3611338" cy="857258"/>
          </a:xfrm>
        </p:spPr>
        <p:txBody>
          <a:bodyPr/>
          <a:lstStyle>
            <a:lvl1pPr algn="l">
              <a:defRPr/>
            </a:lvl1pPr>
          </a:lstStyle>
          <a:p>
            <a:r>
              <a:rPr lang="es-CO" sz="4400" b="1" dirty="0">
                <a:solidFill>
                  <a:srgbClr val="F16205"/>
                </a:solidFill>
                <a:latin typeface="Nunito" pitchFamily="2" charset="77"/>
              </a:rPr>
              <a:t>Subtítulo</a:t>
            </a:r>
            <a:endParaRPr lang="es-CO" sz="5400" b="1" dirty="0">
              <a:solidFill>
                <a:schemeClr val="bg1"/>
              </a:solidFill>
              <a:latin typeface="Nunito" pitchFamily="2" charset="77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E072E8-D485-0749-A8DC-8B166B720F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1946" y="2310714"/>
            <a:ext cx="5051854" cy="382917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5pPr>
          </a:lstStyle>
          <a:p>
            <a:pPr lvl="0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1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2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3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 </a:t>
            </a:r>
            <a:endParaRPr lang="es-ES" dirty="0"/>
          </a:p>
          <a:p>
            <a:pPr lvl="4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 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359B26-FB42-9D41-A19E-EC942814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/>
              <a:t>3/01/2023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ABEE38-9EB8-9A44-A165-2285F21C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2069D3-B539-7B42-A6F0-2561E521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37169A3-945F-AF47-8D5E-DE8CF1BE9FEC}"/>
              </a:ext>
            </a:extLst>
          </p:cNvPr>
          <p:cNvSpPr/>
          <p:nvPr userDrawn="1"/>
        </p:nvSpPr>
        <p:spPr>
          <a:xfrm rot="5400000" flipH="1">
            <a:off x="8070815" y="156425"/>
            <a:ext cx="45719" cy="3611337"/>
          </a:xfrm>
          <a:prstGeom prst="roundRect">
            <a:avLst/>
          </a:prstGeom>
          <a:solidFill>
            <a:srgbClr val="F16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32766D3C-DB76-074A-B655-50F6C5F4F2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68617" y="2411511"/>
            <a:ext cx="533400" cy="5334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AF247A6-71BA-6F49-B021-F380A8DCADB3}"/>
              </a:ext>
            </a:extLst>
          </p:cNvPr>
          <p:cNvSpPr txBox="1"/>
          <p:nvPr userDrawn="1"/>
        </p:nvSpPr>
        <p:spPr>
          <a:xfrm>
            <a:off x="783462" y="1963842"/>
            <a:ext cx="3193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Nunito" pitchFamily="2" charset="77"/>
              </a:rPr>
              <a:t>Título de la </a:t>
            </a:r>
          </a:p>
          <a:p>
            <a:r>
              <a:rPr lang="es-CO" sz="3600" b="1" dirty="0">
                <a:solidFill>
                  <a:schemeClr val="bg1"/>
                </a:solidFill>
                <a:latin typeface="Nunito" pitchFamily="2" charset="77"/>
              </a:rPr>
              <a:t>diapositiva</a:t>
            </a:r>
            <a:endParaRPr lang="es-CO" sz="4400" b="1" dirty="0">
              <a:solidFill>
                <a:schemeClr val="bg1"/>
              </a:solidFill>
              <a:latin typeface="Nunito" pitchFamily="2" charset="77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8D89B40-4F45-5045-A7B5-089B6CCF291A}"/>
              </a:ext>
            </a:extLst>
          </p:cNvPr>
          <p:cNvSpPr txBox="1"/>
          <p:nvPr userDrawn="1"/>
        </p:nvSpPr>
        <p:spPr>
          <a:xfrm>
            <a:off x="783462" y="656986"/>
            <a:ext cx="2052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600" b="1" dirty="0">
                <a:solidFill>
                  <a:schemeClr val="bg1"/>
                </a:solidFill>
                <a:latin typeface="Nunito" pitchFamily="2" charset="77"/>
              </a:rPr>
              <a:t>01</a:t>
            </a:r>
            <a:endParaRPr lang="es-CO" sz="13800" b="1" dirty="0">
              <a:solidFill>
                <a:schemeClr val="bg1"/>
              </a:solidFill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6595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8132CD-3F40-9B45-9BEC-41C323E9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EF9FCF-9203-D04F-B3AD-BF439EF1A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88FC70-98CC-884B-9EAA-DFA0C6015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DEC02-0D6B-4441-ACE8-41A59F60CA7D}" type="datetimeFigureOut">
              <a:rPr lang="es-CO" smtClean="0"/>
              <a:t>3/01/2023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C6C511-0FB8-B243-9436-B759B93D8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B13B18-6F30-F347-8720-48F0D6441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FA266-F1FB-2A45-A8C7-CDF52A5F8F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496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63" r:id="rId6"/>
    <p:sldLayoutId id="2147483664" r:id="rId7"/>
    <p:sldLayoutId id="2147483668" r:id="rId8"/>
    <p:sldLayoutId id="2147483665" r:id="rId9"/>
    <p:sldLayoutId id="2147483666" r:id="rId10"/>
    <p:sldLayoutId id="2147483667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26" Type="http://schemas.openxmlformats.org/officeDocument/2006/relationships/image" Target="../media/image53.jpeg"/><Relationship Id="rId3" Type="http://schemas.openxmlformats.org/officeDocument/2006/relationships/image" Target="../media/image30.png"/><Relationship Id="rId21" Type="http://schemas.openxmlformats.org/officeDocument/2006/relationships/image" Target="../media/image48.emf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emf"/><Relationship Id="rId25" Type="http://schemas.openxmlformats.org/officeDocument/2006/relationships/image" Target="../media/image5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emf"/><Relationship Id="rId20" Type="http://schemas.openxmlformats.org/officeDocument/2006/relationships/image" Target="../media/image47.jpe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svg"/><Relationship Id="rId11" Type="http://schemas.openxmlformats.org/officeDocument/2006/relationships/image" Target="../media/image38.svg"/><Relationship Id="rId24" Type="http://schemas.openxmlformats.org/officeDocument/2006/relationships/image" Target="../media/image51.png"/><Relationship Id="rId5" Type="http://schemas.openxmlformats.org/officeDocument/2006/relationships/image" Target="../media/image32.png"/><Relationship Id="rId15" Type="http://schemas.openxmlformats.org/officeDocument/2006/relationships/image" Target="../media/image42.svg"/><Relationship Id="rId23" Type="http://schemas.openxmlformats.org/officeDocument/2006/relationships/image" Target="../media/image50.jpeg"/><Relationship Id="rId28" Type="http://schemas.openxmlformats.org/officeDocument/2006/relationships/chart" Target="../charts/chart2.xml"/><Relationship Id="rId10" Type="http://schemas.openxmlformats.org/officeDocument/2006/relationships/image" Target="../media/image37.png"/><Relationship Id="rId19" Type="http://schemas.openxmlformats.org/officeDocument/2006/relationships/image" Target="../media/image46.svg"/><Relationship Id="rId4" Type="http://schemas.openxmlformats.org/officeDocument/2006/relationships/image" Target="../media/image31.svg"/><Relationship Id="rId9" Type="http://schemas.openxmlformats.org/officeDocument/2006/relationships/image" Target="../media/image36.jpeg"/><Relationship Id="rId14" Type="http://schemas.openxmlformats.org/officeDocument/2006/relationships/image" Target="../media/image41.png"/><Relationship Id="rId22" Type="http://schemas.openxmlformats.org/officeDocument/2006/relationships/image" Target="../media/image49.emf"/><Relationship Id="rId27" Type="http://schemas.openxmlformats.org/officeDocument/2006/relationships/chart" Target="../charts/chart1.xml"/><Relationship Id="rId30" Type="http://schemas.openxmlformats.org/officeDocument/2006/relationships/image" Target="../media/image5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78A02B9-CAA3-B74B-A50A-F98A3CC13F40}"/>
              </a:ext>
            </a:extLst>
          </p:cNvPr>
          <p:cNvSpPr txBox="1"/>
          <p:nvPr/>
        </p:nvSpPr>
        <p:spPr>
          <a:xfrm>
            <a:off x="1957754" y="2039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302E2F6-4495-2541-9DBB-63F966E24C68}"/>
              </a:ext>
            </a:extLst>
          </p:cNvPr>
          <p:cNvSpPr txBox="1"/>
          <p:nvPr/>
        </p:nvSpPr>
        <p:spPr>
          <a:xfrm>
            <a:off x="1396313" y="2397210"/>
            <a:ext cx="6385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solidFill>
                  <a:schemeClr val="bg1"/>
                </a:solidFill>
                <a:latin typeface="Nunito" pitchFamily="2" charset="77"/>
              </a:rPr>
              <a:t>Gestión de sostenibilidad en XM</a:t>
            </a:r>
            <a:endParaRPr lang="es-CO" sz="5400" b="1" dirty="0">
              <a:solidFill>
                <a:schemeClr val="bg1"/>
              </a:solidFill>
              <a:latin typeface="Nunito" pitchFamily="2" charset="77"/>
            </a:endParaRP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EBE41AE0-2423-8D46-9A2F-C2E4D8AE439A}"/>
              </a:ext>
            </a:extLst>
          </p:cNvPr>
          <p:cNvSpPr/>
          <p:nvPr/>
        </p:nvSpPr>
        <p:spPr>
          <a:xfrm>
            <a:off x="988541" y="2533135"/>
            <a:ext cx="86497" cy="1408670"/>
          </a:xfrm>
          <a:prstGeom prst="roundRect">
            <a:avLst/>
          </a:prstGeom>
          <a:solidFill>
            <a:srgbClr val="F16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188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9E3C0CBA-6D75-4890-9F55-0C700F9EA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4678" y="245623"/>
            <a:ext cx="6392931" cy="655430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0F45F4B0-3C70-4636-A645-9A6BBB3FA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7570" y="1583033"/>
            <a:ext cx="2145867" cy="4669406"/>
          </a:xfrm>
          <a:prstGeom prst="rect">
            <a:avLst/>
          </a:prstGeom>
        </p:spPr>
      </p:pic>
      <p:sp>
        <p:nvSpPr>
          <p:cNvPr id="10" name="Google Shape;283;p2">
            <a:extLst>
              <a:ext uri="{FF2B5EF4-FFF2-40B4-BE49-F238E27FC236}">
                <a16:creationId xmlns:a16="http://schemas.microsoft.com/office/drawing/2014/main" id="{D024DAD1-CCCA-4384-BA16-E018609601A8}"/>
              </a:ext>
            </a:extLst>
          </p:cNvPr>
          <p:cNvSpPr txBox="1"/>
          <p:nvPr/>
        </p:nvSpPr>
        <p:spPr>
          <a:xfrm>
            <a:off x="690403" y="181896"/>
            <a:ext cx="5405597" cy="97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A13"/>
              </a:buClr>
              <a:buSzPts val="3200"/>
              <a:buFont typeface="Nunito"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Enfoque de gestión </a:t>
            </a: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posicionamiento</a:t>
            </a: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6A13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4003494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áfico 21">
            <a:extLst>
              <a:ext uri="{FF2B5EF4-FFF2-40B4-BE49-F238E27FC236}">
                <a16:creationId xmlns:a16="http://schemas.microsoft.com/office/drawing/2014/main" id="{3B19A6A6-8815-2D1D-8632-F377A0CF0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7886" y="869527"/>
            <a:ext cx="11421291" cy="531504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703C506D-161C-C71C-E068-C2C95DDFEFFB}"/>
              </a:ext>
            </a:extLst>
          </p:cNvPr>
          <p:cNvGrpSpPr/>
          <p:nvPr/>
        </p:nvGrpSpPr>
        <p:grpSpPr>
          <a:xfrm>
            <a:off x="3802558" y="1109790"/>
            <a:ext cx="4611958" cy="4502764"/>
            <a:chOff x="2583845" y="0"/>
            <a:chExt cx="7024310" cy="6858000"/>
          </a:xfrm>
        </p:grpSpPr>
        <p:pic>
          <p:nvPicPr>
            <p:cNvPr id="2" name="Gráfico 1">
              <a:extLst>
                <a:ext uri="{FF2B5EF4-FFF2-40B4-BE49-F238E27FC236}">
                  <a16:creationId xmlns:a16="http://schemas.microsoft.com/office/drawing/2014/main" id="{6D60AF61-B93D-28E6-6556-B243BA76A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83845" y="0"/>
              <a:ext cx="7024310" cy="6858000"/>
            </a:xfrm>
            <a:prstGeom prst="rect">
              <a:avLst/>
            </a:prstGeom>
          </p:spPr>
        </p:pic>
        <p:pic>
          <p:nvPicPr>
            <p:cNvPr id="4" name="Gráfico 3">
              <a:extLst>
                <a:ext uri="{FF2B5EF4-FFF2-40B4-BE49-F238E27FC236}">
                  <a16:creationId xmlns:a16="http://schemas.microsoft.com/office/drawing/2014/main" id="{D2609FA8-8E3E-A56C-97C2-27EE3A965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106537" y="2439539"/>
              <a:ext cx="1978919" cy="197891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69D671FC-133E-C9F6-7518-6E238F98B5A6}"/>
              </a:ext>
            </a:extLst>
          </p:cNvPr>
          <p:cNvSpPr/>
          <p:nvPr/>
        </p:nvSpPr>
        <p:spPr>
          <a:xfrm>
            <a:off x="4690453" y="3158602"/>
            <a:ext cx="1011201" cy="368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050">
                <a:solidFill>
                  <a:srgbClr val="F2F2F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Valor a la</a:t>
            </a:r>
          </a:p>
          <a:p>
            <a:r>
              <a:rPr lang="es-CO" sz="1050">
                <a:solidFill>
                  <a:srgbClr val="F2F2F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sociedad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DCEF932-6C1A-F52B-779C-4F7622DED2DA}"/>
              </a:ext>
            </a:extLst>
          </p:cNvPr>
          <p:cNvSpPr/>
          <p:nvPr/>
        </p:nvSpPr>
        <p:spPr>
          <a:xfrm>
            <a:off x="6713795" y="3158602"/>
            <a:ext cx="1011201" cy="405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100">
                <a:solidFill>
                  <a:srgbClr val="F2F2F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Valor</a:t>
            </a:r>
          </a:p>
          <a:p>
            <a:r>
              <a:rPr lang="es-CO" sz="1100">
                <a:solidFill>
                  <a:srgbClr val="F2F2F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empresarial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43EF94E-BA81-3C4A-6B01-94233DCD2C2D}"/>
              </a:ext>
            </a:extLst>
          </p:cNvPr>
          <p:cNvSpPr/>
          <p:nvPr/>
        </p:nvSpPr>
        <p:spPr>
          <a:xfrm>
            <a:off x="5745468" y="4052650"/>
            <a:ext cx="726128" cy="536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>
                <a:solidFill>
                  <a:srgbClr val="F2F2F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Valor al</a:t>
            </a:r>
          </a:p>
          <a:p>
            <a:pPr algn="ctr"/>
            <a:r>
              <a:rPr lang="es-CO" sz="1100">
                <a:solidFill>
                  <a:srgbClr val="F2F2F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talento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54CA809-EE53-4048-1591-A2EB49B3BF08}"/>
              </a:ext>
            </a:extLst>
          </p:cNvPr>
          <p:cNvSpPr/>
          <p:nvPr/>
        </p:nvSpPr>
        <p:spPr>
          <a:xfrm>
            <a:off x="5701654" y="2267851"/>
            <a:ext cx="813757" cy="383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>
                <a:solidFill>
                  <a:srgbClr val="F2F2F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Valor al</a:t>
            </a:r>
          </a:p>
          <a:p>
            <a:pPr algn="ctr"/>
            <a:r>
              <a:rPr lang="es-CO" sz="1100">
                <a:solidFill>
                  <a:srgbClr val="F2F2F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Mercado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B1EEFB2-71A7-EFA1-EC49-83BB352C26EB}"/>
              </a:ext>
            </a:extLst>
          </p:cNvPr>
          <p:cNvSpPr/>
          <p:nvPr/>
        </p:nvSpPr>
        <p:spPr>
          <a:xfrm>
            <a:off x="5298422" y="2956034"/>
            <a:ext cx="1620230" cy="810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>
                <a:solidFill>
                  <a:srgbClr val="474747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Sumar</a:t>
            </a:r>
          </a:p>
          <a:p>
            <a:pPr algn="ctr"/>
            <a:r>
              <a:rPr lang="es-ES" sz="1100">
                <a:solidFill>
                  <a:srgbClr val="474747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capacidades </a:t>
            </a:r>
          </a:p>
          <a:p>
            <a:pPr algn="ctr"/>
            <a:r>
              <a:rPr lang="es-ES" sz="1100">
                <a:solidFill>
                  <a:srgbClr val="474747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para el valor </a:t>
            </a:r>
          </a:p>
          <a:p>
            <a:pPr algn="ctr"/>
            <a:r>
              <a:rPr lang="es-ES" sz="1100">
                <a:solidFill>
                  <a:srgbClr val="474747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sostenible </a:t>
            </a:r>
            <a:endParaRPr lang="es-CO" sz="1100">
              <a:solidFill>
                <a:srgbClr val="474747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A06033B-7C72-A16B-CBDE-E4AF49536D3F}"/>
              </a:ext>
            </a:extLst>
          </p:cNvPr>
          <p:cNvSpPr txBox="1"/>
          <p:nvPr/>
        </p:nvSpPr>
        <p:spPr>
          <a:xfrm>
            <a:off x="719533" y="1127644"/>
            <a:ext cx="3513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>
                <a:latin typeface="Nunito Light" pitchFamily="2" charset="0"/>
              </a:rPr>
              <a:t>Cumplir al 100% de estándares de seguridad, confiabilidad y economía en la operación y administración del mercado ante la transformación del sector eléctrico (indicadores </a:t>
            </a:r>
            <a:r>
              <a:rPr lang="es-ES" sz="1200" err="1">
                <a:latin typeface="Nunito Light" pitchFamily="2" charset="0"/>
              </a:rPr>
              <a:t>CREG</a:t>
            </a:r>
            <a:r>
              <a:rPr lang="es-ES" sz="1200">
                <a:latin typeface="Nunito Light" pitchFamily="2" charset="0"/>
              </a:rPr>
              <a:t>).</a:t>
            </a:r>
          </a:p>
          <a:p>
            <a:endParaRPr lang="es-ES" sz="1200">
              <a:latin typeface="Nunito Light" pitchFamily="2" charset="0"/>
            </a:endParaRPr>
          </a:p>
          <a:p>
            <a:r>
              <a:rPr lang="es-ES" sz="1200">
                <a:latin typeface="Nunito Light" pitchFamily="2" charset="0"/>
              </a:rPr>
              <a:t>Evitar y reducir 1,350 TCO2 propias y promover la eficiencia energética del </a:t>
            </a:r>
          </a:p>
          <a:p>
            <a:r>
              <a:rPr lang="es-ES" sz="1200">
                <a:latin typeface="Nunito Light" pitchFamily="2" charset="0"/>
              </a:rPr>
              <a:t>sector eléctrico colombiano.</a:t>
            </a:r>
          </a:p>
          <a:p>
            <a:endParaRPr lang="es-ES" sz="1200">
              <a:latin typeface="Nunito Light" pitchFamily="2" charset="0"/>
            </a:endParaRPr>
          </a:p>
          <a:p>
            <a:r>
              <a:rPr lang="es-ES" sz="1200">
                <a:latin typeface="Nunito Light" pitchFamily="2" charset="0"/>
              </a:rPr>
              <a:t>Generar beneficios con programas sociales e incrementar en un 50% los beneficios.</a:t>
            </a:r>
            <a:endParaRPr lang="es-CO" sz="1200">
              <a:latin typeface="Nunito Light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D395DEC-6BC4-7606-B070-DF1E3DE9F42C}"/>
              </a:ext>
            </a:extLst>
          </p:cNvPr>
          <p:cNvSpPr txBox="1"/>
          <p:nvPr/>
        </p:nvSpPr>
        <p:spPr>
          <a:xfrm>
            <a:off x="714385" y="4103807"/>
            <a:ext cx="3513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>
                <a:latin typeface="Nunito Light" pitchFamily="2" charset="0"/>
              </a:rPr>
              <a:t>Habilitar capacidades organizacionales para potenciar la ventaja competitiva.</a:t>
            </a:r>
          </a:p>
          <a:p>
            <a:endParaRPr lang="es-ES" sz="1200">
              <a:latin typeface="Nunito Light" pitchFamily="2" charset="0"/>
            </a:endParaRPr>
          </a:p>
          <a:p>
            <a:r>
              <a:rPr lang="es-ES" sz="1200">
                <a:latin typeface="Nunito Light" pitchFamily="2" charset="0"/>
              </a:rPr>
              <a:t>Lograr en el 90% de los empleados </a:t>
            </a:r>
          </a:p>
          <a:p>
            <a:r>
              <a:rPr lang="es-ES" sz="1200">
                <a:latin typeface="Nunito Light" pitchFamily="2" charset="0"/>
              </a:rPr>
              <a:t>un desempeño superior.</a:t>
            </a:r>
          </a:p>
          <a:p>
            <a:endParaRPr lang="es-ES" sz="1200">
              <a:latin typeface="Nunito Light" pitchFamily="2" charset="0"/>
            </a:endParaRPr>
          </a:p>
          <a:p>
            <a:r>
              <a:rPr lang="es-ES" sz="1200">
                <a:latin typeface="Nunito Light" pitchFamily="2" charset="0"/>
              </a:rPr>
              <a:t>Contar con el talento requerido para responder a los retos actuales y futuros </a:t>
            </a:r>
          </a:p>
          <a:p>
            <a:r>
              <a:rPr lang="es-ES" sz="1200">
                <a:latin typeface="Nunito Light" pitchFamily="2" charset="0"/>
              </a:rPr>
              <a:t>de XM. </a:t>
            </a:r>
            <a:endParaRPr lang="es-CO" sz="1200">
              <a:latin typeface="Nunito Light" pitchFamily="2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E667EDB-87F1-778E-6079-EA13BD4CBE16}"/>
              </a:ext>
            </a:extLst>
          </p:cNvPr>
          <p:cNvSpPr txBox="1"/>
          <p:nvPr/>
        </p:nvSpPr>
        <p:spPr>
          <a:xfrm>
            <a:off x="8202344" y="1019523"/>
            <a:ext cx="351390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>
                <a:latin typeface="Nunito Light" pitchFamily="2" charset="0"/>
              </a:rPr>
              <a:t>Ser un actor clave y un habilitador de la transformación del sector eléctrico</a:t>
            </a:r>
          </a:p>
          <a:p>
            <a:endParaRPr lang="es-ES" sz="1200">
              <a:latin typeface="Nunito Light" pitchFamily="2" charset="0"/>
            </a:endParaRPr>
          </a:p>
          <a:p>
            <a:r>
              <a:rPr lang="es-ES" sz="1200">
                <a:latin typeface="Nunito Light" pitchFamily="2" charset="0"/>
              </a:rPr>
              <a:t>Lograr eficiencias en el negocio regulado: (establecerla una vez definida la metodología en ingresos).</a:t>
            </a:r>
          </a:p>
          <a:p>
            <a:endParaRPr lang="es-ES" sz="1200">
              <a:latin typeface="Nunito Light" pitchFamily="2" charset="0"/>
            </a:endParaRPr>
          </a:p>
          <a:p>
            <a:r>
              <a:rPr lang="es-CO" sz="1200">
                <a:latin typeface="Nunito Light" pitchFamily="2" charset="0"/>
              </a:rPr>
              <a:t>Duplicar la utilidad neta.</a:t>
            </a:r>
            <a:endParaRPr lang="es-ES" sz="1200">
              <a:latin typeface="Nunito Light" pitchFamily="2" charset="0"/>
            </a:endParaRPr>
          </a:p>
          <a:p>
            <a:endParaRPr lang="es-ES" sz="1200">
              <a:latin typeface="Nunito Light" pitchFamily="2" charset="0"/>
            </a:endParaRPr>
          </a:p>
          <a:p>
            <a:r>
              <a:rPr lang="es-ES" sz="1200">
                <a:latin typeface="Nunito Light" pitchFamily="2" charset="0"/>
              </a:rPr>
              <a:t>Lograr un 15% de los ingresos totales por el desarrollo de nuevos servicios incluyendo las líneas de analítica, mercados, sistemas transaccionales y de tiempo real.</a:t>
            </a:r>
            <a:endParaRPr lang="es-CO" sz="1200">
              <a:latin typeface="Nunito Light" pitchFamily="2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5A16321-BA6C-7754-E891-B59E405B4B58}"/>
              </a:ext>
            </a:extLst>
          </p:cNvPr>
          <p:cNvSpPr txBox="1"/>
          <p:nvPr/>
        </p:nvSpPr>
        <p:spPr>
          <a:xfrm>
            <a:off x="8167938" y="4146749"/>
            <a:ext cx="3513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>
                <a:latin typeface="Nunito Light" pitchFamily="2" charset="0"/>
              </a:rPr>
              <a:t>Intensificar la digitalización y la seguridad de la información de procesos  e incorporarla en nuevas ofertas de valor.</a:t>
            </a:r>
          </a:p>
          <a:p>
            <a:endParaRPr lang="es-ES" sz="1200">
              <a:latin typeface="Nunito Light" pitchFamily="2" charset="0"/>
            </a:endParaRPr>
          </a:p>
          <a:p>
            <a:r>
              <a:rPr lang="es-ES" sz="1200">
                <a:latin typeface="Nunito Light" pitchFamily="2" charset="0"/>
              </a:rPr>
              <a:t>Establecer alianzas para mejorar la competitividad y desarrollar capacidades.</a:t>
            </a:r>
          </a:p>
          <a:p>
            <a:endParaRPr lang="es-ES" sz="1200">
              <a:latin typeface="Nunito Light" pitchFamily="2" charset="0"/>
            </a:endParaRPr>
          </a:p>
          <a:p>
            <a:r>
              <a:rPr lang="es-ES" sz="1200">
                <a:latin typeface="Nunito Light" pitchFamily="2" charset="0"/>
              </a:rPr>
              <a:t>Invertir en intra emprendimiento.</a:t>
            </a:r>
            <a:endParaRPr lang="es-CO" sz="1200">
              <a:latin typeface="Nunito Light" pitchFamily="2" charset="0"/>
            </a:endParaRP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F7EDD55A-693B-FAC4-53B3-3E7D0D4B58D0}"/>
              </a:ext>
            </a:extLst>
          </p:cNvPr>
          <p:cNvSpPr/>
          <p:nvPr/>
        </p:nvSpPr>
        <p:spPr>
          <a:xfrm>
            <a:off x="607020" y="1187709"/>
            <a:ext cx="120131" cy="120131"/>
          </a:xfrm>
          <a:prstGeom prst="ellipse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429AD450-72AC-F8AB-274A-DE480C4FC7AC}"/>
              </a:ext>
            </a:extLst>
          </p:cNvPr>
          <p:cNvSpPr/>
          <p:nvPr/>
        </p:nvSpPr>
        <p:spPr>
          <a:xfrm>
            <a:off x="603211" y="2266018"/>
            <a:ext cx="120131" cy="120131"/>
          </a:xfrm>
          <a:prstGeom prst="ellipse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83709E7B-CE20-8255-F867-8127880A3744}"/>
              </a:ext>
            </a:extLst>
          </p:cNvPr>
          <p:cNvSpPr/>
          <p:nvPr/>
        </p:nvSpPr>
        <p:spPr>
          <a:xfrm>
            <a:off x="607020" y="3032803"/>
            <a:ext cx="120131" cy="120131"/>
          </a:xfrm>
          <a:prstGeom prst="ellipse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133DE1B8-AB09-02DF-112B-2EF29DB76BB7}"/>
              </a:ext>
            </a:extLst>
          </p:cNvPr>
          <p:cNvSpPr/>
          <p:nvPr/>
        </p:nvSpPr>
        <p:spPr>
          <a:xfrm>
            <a:off x="603211" y="4178318"/>
            <a:ext cx="120131" cy="120131"/>
          </a:xfrm>
          <a:prstGeom prst="ellipse">
            <a:avLst/>
          </a:prstGeom>
          <a:solidFill>
            <a:srgbClr val="0A9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41448F0E-8D58-C9A0-2B9D-65B612187C7B}"/>
              </a:ext>
            </a:extLst>
          </p:cNvPr>
          <p:cNvSpPr/>
          <p:nvPr/>
        </p:nvSpPr>
        <p:spPr>
          <a:xfrm>
            <a:off x="607020" y="4712328"/>
            <a:ext cx="120131" cy="120131"/>
          </a:xfrm>
          <a:prstGeom prst="ellipse">
            <a:avLst/>
          </a:prstGeom>
          <a:solidFill>
            <a:srgbClr val="0A9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97E1586A-4E3F-CCB5-9266-A56D199A9E98}"/>
              </a:ext>
            </a:extLst>
          </p:cNvPr>
          <p:cNvSpPr/>
          <p:nvPr/>
        </p:nvSpPr>
        <p:spPr>
          <a:xfrm>
            <a:off x="607020" y="5256470"/>
            <a:ext cx="120131" cy="120131"/>
          </a:xfrm>
          <a:prstGeom prst="ellipse">
            <a:avLst/>
          </a:prstGeom>
          <a:solidFill>
            <a:srgbClr val="0A9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B5C26744-F7E0-2AC1-6D1F-7EEDBEAB40FF}"/>
              </a:ext>
            </a:extLst>
          </p:cNvPr>
          <p:cNvSpPr/>
          <p:nvPr/>
        </p:nvSpPr>
        <p:spPr>
          <a:xfrm>
            <a:off x="8045196" y="4200654"/>
            <a:ext cx="120131" cy="120131"/>
          </a:xfrm>
          <a:prstGeom prst="ellipse">
            <a:avLst/>
          </a:prstGeom>
          <a:solidFill>
            <a:srgbClr val="4B0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E63FEBEC-86FE-7BA5-BE00-F4EC5B9976BD}"/>
              </a:ext>
            </a:extLst>
          </p:cNvPr>
          <p:cNvSpPr/>
          <p:nvPr/>
        </p:nvSpPr>
        <p:spPr>
          <a:xfrm>
            <a:off x="8045196" y="4920904"/>
            <a:ext cx="120131" cy="120131"/>
          </a:xfrm>
          <a:prstGeom prst="ellipse">
            <a:avLst/>
          </a:prstGeom>
          <a:solidFill>
            <a:srgbClr val="4B0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B65C8B5F-2171-7AD1-E7E3-290BE3C07552}"/>
              </a:ext>
            </a:extLst>
          </p:cNvPr>
          <p:cNvSpPr/>
          <p:nvPr/>
        </p:nvSpPr>
        <p:spPr>
          <a:xfrm>
            <a:off x="8045196" y="5484285"/>
            <a:ext cx="120131" cy="120131"/>
          </a:xfrm>
          <a:prstGeom prst="ellipse">
            <a:avLst/>
          </a:prstGeom>
          <a:solidFill>
            <a:srgbClr val="4B0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C0C342DC-E560-ABC5-56CB-AC233B6FA472}"/>
              </a:ext>
            </a:extLst>
          </p:cNvPr>
          <p:cNvSpPr/>
          <p:nvPr/>
        </p:nvSpPr>
        <p:spPr>
          <a:xfrm>
            <a:off x="8045196" y="1087755"/>
            <a:ext cx="120131" cy="120131"/>
          </a:xfrm>
          <a:prstGeom prst="ellipse">
            <a:avLst/>
          </a:prstGeom>
          <a:solidFill>
            <a:srgbClr val="06D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177E7C7A-CD53-6A2E-D71A-E5BA1744265E}"/>
              </a:ext>
            </a:extLst>
          </p:cNvPr>
          <p:cNvSpPr/>
          <p:nvPr/>
        </p:nvSpPr>
        <p:spPr>
          <a:xfrm>
            <a:off x="8045196" y="1651136"/>
            <a:ext cx="120131" cy="120131"/>
          </a:xfrm>
          <a:prstGeom prst="ellipse">
            <a:avLst/>
          </a:prstGeom>
          <a:solidFill>
            <a:srgbClr val="06D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3B282664-96AA-9F79-E576-FAAE8A91A461}"/>
              </a:ext>
            </a:extLst>
          </p:cNvPr>
          <p:cNvSpPr/>
          <p:nvPr/>
        </p:nvSpPr>
        <p:spPr>
          <a:xfrm>
            <a:off x="8045196" y="2362514"/>
            <a:ext cx="120131" cy="120131"/>
          </a:xfrm>
          <a:prstGeom prst="ellipse">
            <a:avLst/>
          </a:prstGeom>
          <a:solidFill>
            <a:srgbClr val="06D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C64DF247-828B-CE56-6F0B-99878CF66B4B}"/>
              </a:ext>
            </a:extLst>
          </p:cNvPr>
          <p:cNvSpPr/>
          <p:nvPr/>
        </p:nvSpPr>
        <p:spPr>
          <a:xfrm>
            <a:off x="8045196" y="2722639"/>
            <a:ext cx="120131" cy="120131"/>
          </a:xfrm>
          <a:prstGeom prst="ellipse">
            <a:avLst/>
          </a:prstGeom>
          <a:solidFill>
            <a:srgbClr val="06D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B04F20D-AE22-46A6-BA3B-02B7BBCF7A65}"/>
              </a:ext>
            </a:extLst>
          </p:cNvPr>
          <p:cNvSpPr txBox="1"/>
          <p:nvPr/>
        </p:nvSpPr>
        <p:spPr>
          <a:xfrm>
            <a:off x="397886" y="209480"/>
            <a:ext cx="4242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>
                <a:solidFill>
                  <a:srgbClr val="FB6C03"/>
                </a:solidFill>
                <a:latin typeface="Nunito" pitchFamily="2" charset="0"/>
              </a:rPr>
              <a:t>Objetivos estratégicos</a:t>
            </a:r>
          </a:p>
        </p:txBody>
      </p:sp>
    </p:spTree>
    <p:extLst>
      <p:ext uri="{BB962C8B-B14F-4D97-AF65-F5344CB8AC3E}">
        <p14:creationId xmlns:p14="http://schemas.microsoft.com/office/powerpoint/2010/main" val="3083580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7B1F30F-DA92-7748-8A3E-E5084C28E347}"/>
              </a:ext>
            </a:extLst>
          </p:cNvPr>
          <p:cNvSpPr txBox="1"/>
          <p:nvPr/>
        </p:nvSpPr>
        <p:spPr>
          <a:xfrm>
            <a:off x="1287609" y="642551"/>
            <a:ext cx="8798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F16205"/>
                </a:solidFill>
                <a:latin typeface="Nunito" pitchFamily="2" charset="77"/>
              </a:rPr>
              <a:t>La educación como motor de transformación</a:t>
            </a:r>
            <a:endParaRPr lang="es-CO" sz="3600" b="1" dirty="0">
              <a:solidFill>
                <a:srgbClr val="F16205"/>
              </a:solidFill>
              <a:latin typeface="Nunito" pitchFamily="2" charset="77"/>
            </a:endParaRPr>
          </a:p>
        </p:txBody>
      </p:sp>
      <p:sp>
        <p:nvSpPr>
          <p:cNvPr id="7" name="CuadroTexto 2">
            <a:extLst>
              <a:ext uri="{FF2B5EF4-FFF2-40B4-BE49-F238E27FC236}">
                <a16:creationId xmlns:a16="http://schemas.microsoft.com/office/drawing/2014/main" id="{3B42AAC8-02B9-499C-83FA-BFAA8772B015}"/>
              </a:ext>
            </a:extLst>
          </p:cNvPr>
          <p:cNvSpPr txBox="1"/>
          <p:nvPr/>
        </p:nvSpPr>
        <p:spPr>
          <a:xfrm>
            <a:off x="4914900" y="2299633"/>
            <a:ext cx="6448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Nunito" pitchFamily="2" charset="0"/>
              </a:rPr>
              <a:t>El Plan </a:t>
            </a:r>
            <a:r>
              <a:rPr lang="es-MX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unito" pitchFamily="2" charset="0"/>
              </a:rPr>
              <a:t>ExE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Nunito" pitchFamily="2" charset="0"/>
              </a:rPr>
              <a:t> nació en 2018 como una iniciativa voluntaria de los empleados de XM para financiar la educación superior de estudiantes destacados y de bajos recursos de Ingeniería Eléctrica de la Universidad Nacional, por medio de un aporte semestral destinado al pago de matrícula, gastos de sostenimiento y desempeño destacado.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latin typeface="Nunito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4AD6EA-CA44-4C19-A5B4-853E010C9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7" y="1876425"/>
            <a:ext cx="3648075" cy="47244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3ECFC71-F91D-4F79-951D-5FBFC17E4690}"/>
              </a:ext>
            </a:extLst>
          </p:cNvPr>
          <p:cNvSpPr txBox="1"/>
          <p:nvPr/>
        </p:nvSpPr>
        <p:spPr>
          <a:xfrm>
            <a:off x="4914900" y="4648200"/>
            <a:ext cx="6638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F16205"/>
                </a:solidFill>
                <a:latin typeface="Nunito" pitchFamily="2" charset="0"/>
              </a:rPr>
              <a:t>12</a:t>
            </a:r>
            <a:r>
              <a:rPr lang="es-MX" dirty="0">
                <a:latin typeface="Nunito" pitchFamily="2" charset="0"/>
              </a:rPr>
              <a:t>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" pitchFamily="2" charset="0"/>
              </a:rPr>
              <a:t>estudiantes beneficiarios</a:t>
            </a:r>
          </a:p>
          <a:p>
            <a:r>
              <a:rPr lang="es-MX" sz="3200" dirty="0">
                <a:solidFill>
                  <a:srgbClr val="F16205"/>
                </a:solidFill>
                <a:latin typeface="Nunito" pitchFamily="2" charset="0"/>
              </a:rPr>
              <a:t>103</a:t>
            </a:r>
            <a:r>
              <a:rPr lang="es-MX" dirty="0">
                <a:latin typeface="Nunito" pitchFamily="2" charset="0"/>
              </a:rPr>
              <a:t>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" pitchFamily="2" charset="0"/>
              </a:rPr>
              <a:t>empleados aportantes</a:t>
            </a:r>
            <a:endParaRPr lang="es-CO" sz="2000" dirty="0">
              <a:solidFill>
                <a:schemeClr val="tx1">
                  <a:lumMod val="65000"/>
                  <a:lumOff val="35000"/>
                </a:schemeClr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643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7B1F30F-DA92-7748-8A3E-E5084C28E347}"/>
              </a:ext>
            </a:extLst>
          </p:cNvPr>
          <p:cNvSpPr txBox="1"/>
          <p:nvPr/>
        </p:nvSpPr>
        <p:spPr>
          <a:xfrm>
            <a:off x="1287609" y="642551"/>
            <a:ext cx="8798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F16205"/>
                </a:solidFill>
                <a:latin typeface="Nunito" pitchFamily="2" charset="77"/>
              </a:rPr>
              <a:t>La educación como motor de transformación</a:t>
            </a:r>
            <a:endParaRPr lang="es-CO" sz="3600" b="1" dirty="0">
              <a:solidFill>
                <a:srgbClr val="F16205"/>
              </a:solidFill>
              <a:latin typeface="Nunito" pitchFamily="2" charset="77"/>
            </a:endParaRPr>
          </a:p>
        </p:txBody>
      </p:sp>
      <p:sp>
        <p:nvSpPr>
          <p:cNvPr id="7" name="CuadroTexto 2">
            <a:extLst>
              <a:ext uri="{FF2B5EF4-FFF2-40B4-BE49-F238E27FC236}">
                <a16:creationId xmlns:a16="http://schemas.microsoft.com/office/drawing/2014/main" id="{3B42AAC8-02B9-499C-83FA-BFAA8772B015}"/>
              </a:ext>
            </a:extLst>
          </p:cNvPr>
          <p:cNvSpPr txBox="1"/>
          <p:nvPr/>
        </p:nvSpPr>
        <p:spPr>
          <a:xfrm>
            <a:off x="4914900" y="2299633"/>
            <a:ext cx="64484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Nunito" pitchFamily="2" charset="0"/>
              </a:rPr>
              <a:t>El Plan XM Energía por Educación es un convenio de 5 años entre XM y la Universidad de Antioquia para beneficiar a estudiantes destacados de estratos 1, 2 y 3 de Ingeniería Eléctrica e Ingeniería Energética con pago de matrícula y manutención.</a:t>
            </a:r>
          </a:p>
          <a:p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Nunito" pitchFamily="2" charset="0"/>
            </a:endParaRPr>
          </a:p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Nunito" pitchFamily="2" charset="0"/>
              </a:rPr>
              <a:t>Los aportes provienen de XM, que al ver el éxito del Plan </a:t>
            </a:r>
            <a:r>
              <a:rPr lang="es-MX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unito" pitchFamily="2" charset="0"/>
              </a:rPr>
              <a:t>ExE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Nunito" pitchFamily="2" charset="0"/>
              </a:rPr>
              <a:t> decidió sumarse como empresa y aportar recursos propios para sumar energías por la educación.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latin typeface="Nunito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ECFC71-F91D-4F79-951D-5FBFC17E4690}"/>
              </a:ext>
            </a:extLst>
          </p:cNvPr>
          <p:cNvSpPr txBox="1"/>
          <p:nvPr/>
        </p:nvSpPr>
        <p:spPr>
          <a:xfrm>
            <a:off x="4981575" y="5122842"/>
            <a:ext cx="663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F16205"/>
                </a:solidFill>
                <a:latin typeface="Nunito" pitchFamily="2" charset="0"/>
              </a:rPr>
              <a:t>11</a:t>
            </a:r>
            <a:r>
              <a:rPr lang="es-MX" dirty="0">
                <a:latin typeface="Nunito" pitchFamily="2" charset="0"/>
              </a:rPr>
              <a:t>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" pitchFamily="2" charset="0"/>
              </a:rPr>
              <a:t>estudiantes beneficiarios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56DB699-2653-4044-9E13-38E8758AF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70" y="2152650"/>
            <a:ext cx="4095750" cy="1276350"/>
          </a:xfrm>
          <a:prstGeom prst="rect">
            <a:avLst/>
          </a:prstGeom>
        </p:spPr>
      </p:pic>
      <p:pic>
        <p:nvPicPr>
          <p:cNvPr id="9" name="Imagen 8" descr="Grupo de personas en un aeropuerto&#10;&#10;Descripción generada automáticamente">
            <a:extLst>
              <a:ext uri="{FF2B5EF4-FFF2-40B4-BE49-F238E27FC236}">
                <a16:creationId xmlns:a16="http://schemas.microsoft.com/office/drawing/2014/main" id="{F6711FF2-F6AF-4A66-B8D9-787BA57CC1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16" t="37937" r="14480"/>
          <a:stretch/>
        </p:blipFill>
        <p:spPr>
          <a:xfrm>
            <a:off x="571500" y="3576905"/>
            <a:ext cx="4095750" cy="262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34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7B1F30F-DA92-7748-8A3E-E5084C28E347}"/>
              </a:ext>
            </a:extLst>
          </p:cNvPr>
          <p:cNvSpPr txBox="1"/>
          <p:nvPr/>
        </p:nvSpPr>
        <p:spPr>
          <a:xfrm>
            <a:off x="973254" y="289428"/>
            <a:ext cx="6980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F16205"/>
                </a:solidFill>
                <a:latin typeface="Nunito" pitchFamily="2" charset="77"/>
              </a:rPr>
              <a:t>Promoviendo la carbono neutralidad  propia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A2A4F8F9-6B38-45DE-A9F4-0B74352A5C9B}"/>
              </a:ext>
            </a:extLst>
          </p:cNvPr>
          <p:cNvSpPr txBox="1"/>
          <p:nvPr/>
        </p:nvSpPr>
        <p:spPr>
          <a:xfrm>
            <a:off x="927099" y="1666928"/>
            <a:ext cx="5980809" cy="15510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spcBef>
                <a:spcPts val="95"/>
              </a:spcBef>
              <a:buClr>
                <a:srgbClr val="3B0099"/>
              </a:buClr>
              <a:tabLst>
                <a:tab pos="355600" algn="l"/>
                <a:tab pos="356235" algn="l"/>
                <a:tab pos="997585" algn="l"/>
              </a:tabLst>
            </a:pPr>
            <a:r>
              <a:rPr sz="2000" spc="110" dirty="0">
                <a:latin typeface="Arial"/>
                <a:cs typeface="Arial"/>
              </a:rPr>
              <a:t>X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lang="es-CO" sz="2000" spc="-5" dirty="0">
                <a:latin typeface="Arial"/>
                <a:cs typeface="Arial"/>
              </a:rPr>
              <a:t> </a:t>
            </a:r>
            <a:r>
              <a:rPr sz="2000" spc="20" dirty="0" err="1">
                <a:latin typeface="Arial"/>
                <a:cs typeface="Arial"/>
              </a:rPr>
              <a:t>r</a:t>
            </a:r>
            <a:r>
              <a:rPr sz="2000" spc="25" dirty="0" err="1">
                <a:latin typeface="Arial"/>
                <a:cs typeface="Arial"/>
              </a:rPr>
              <a:t>e</a:t>
            </a:r>
            <a:r>
              <a:rPr sz="2000" spc="30" dirty="0" err="1">
                <a:latin typeface="Arial"/>
                <a:cs typeface="Arial"/>
              </a:rPr>
              <a:t>c</a:t>
            </a:r>
            <a:r>
              <a:rPr sz="2000" spc="25" dirty="0" err="1">
                <a:latin typeface="Arial"/>
                <a:cs typeface="Arial"/>
              </a:rPr>
              <a:t>i</a:t>
            </a:r>
            <a:r>
              <a:rPr sz="2000" spc="35" dirty="0" err="1">
                <a:latin typeface="Arial"/>
                <a:cs typeface="Arial"/>
              </a:rPr>
              <a:t>b</a:t>
            </a:r>
            <a:r>
              <a:rPr sz="2000" spc="25" dirty="0" err="1">
                <a:latin typeface="Arial"/>
                <a:cs typeface="Arial"/>
              </a:rPr>
              <a:t>i</a:t>
            </a:r>
            <a:r>
              <a:rPr sz="2000" spc="-5" dirty="0" err="1">
                <a:latin typeface="Arial"/>
                <a:cs typeface="Arial"/>
              </a:rPr>
              <a:t>ó</a:t>
            </a:r>
            <a:r>
              <a:rPr lang="es-CO" sz="2000" spc="-5" dirty="0">
                <a:latin typeface="Arial"/>
                <a:cs typeface="Arial"/>
              </a:rPr>
              <a:t> </a:t>
            </a:r>
            <a:r>
              <a:rPr lang="es-MX" sz="2000" spc="20" dirty="0">
                <a:latin typeface="Arial"/>
                <a:cs typeface="Arial"/>
              </a:rPr>
              <a:t>e</a:t>
            </a:r>
            <a:r>
              <a:rPr lang="es-MX" sz="2000" spc="-5" dirty="0">
                <a:latin typeface="Arial"/>
                <a:cs typeface="Arial"/>
              </a:rPr>
              <a:t>n </a:t>
            </a:r>
            <a:r>
              <a:rPr lang="es-MX" sz="2000" spc="35" dirty="0">
                <a:latin typeface="Arial"/>
                <a:cs typeface="Arial"/>
              </a:rPr>
              <a:t>202</a:t>
            </a:r>
            <a:r>
              <a:rPr lang="es-MX" sz="2000" spc="-5" dirty="0">
                <a:latin typeface="Arial"/>
                <a:cs typeface="Arial"/>
              </a:rPr>
              <a:t>2 </a:t>
            </a:r>
            <a:r>
              <a:rPr lang="es-MX" sz="2000" spc="-15" dirty="0">
                <a:latin typeface="Arial"/>
                <a:cs typeface="Arial"/>
              </a:rPr>
              <a:t>l</a:t>
            </a:r>
            <a:r>
              <a:rPr lang="es-MX" sz="2000" spc="-5" dirty="0">
                <a:latin typeface="Arial"/>
                <a:cs typeface="Arial"/>
              </a:rPr>
              <a:t>a </a:t>
            </a:r>
            <a:r>
              <a:rPr lang="es-MX" sz="2000" spc="35" dirty="0">
                <a:latin typeface="Arial"/>
                <a:cs typeface="Arial"/>
              </a:rPr>
              <a:t>c</a:t>
            </a:r>
            <a:r>
              <a:rPr lang="es-MX" sz="2000" spc="25" dirty="0">
                <a:latin typeface="Arial"/>
                <a:cs typeface="Arial"/>
              </a:rPr>
              <a:t>er</a:t>
            </a:r>
            <a:r>
              <a:rPr lang="es-MX" sz="2000" spc="35" dirty="0">
                <a:latin typeface="Arial"/>
                <a:cs typeface="Arial"/>
              </a:rPr>
              <a:t>t</a:t>
            </a:r>
            <a:r>
              <a:rPr lang="es-MX" sz="2000" spc="25" dirty="0">
                <a:latin typeface="Arial"/>
                <a:cs typeface="Arial"/>
              </a:rPr>
              <a:t>i</a:t>
            </a:r>
            <a:r>
              <a:rPr lang="es-MX" sz="2000" spc="35" dirty="0">
                <a:latin typeface="Arial"/>
                <a:cs typeface="Arial"/>
              </a:rPr>
              <a:t>f</a:t>
            </a:r>
            <a:r>
              <a:rPr lang="es-MX" sz="2000" spc="25" dirty="0">
                <a:latin typeface="Arial"/>
                <a:cs typeface="Arial"/>
              </a:rPr>
              <a:t>i</a:t>
            </a:r>
            <a:r>
              <a:rPr lang="es-MX" sz="2000" spc="35" dirty="0">
                <a:latin typeface="Arial"/>
                <a:cs typeface="Arial"/>
              </a:rPr>
              <a:t>cació</a:t>
            </a:r>
            <a:r>
              <a:rPr lang="es-MX" sz="2000" spc="-5" dirty="0">
                <a:latin typeface="Arial"/>
                <a:cs typeface="Arial"/>
              </a:rPr>
              <a:t>n de Carbono neutro otorgada por ICONTEC,</a:t>
            </a:r>
            <a:r>
              <a:rPr lang="es-MX" sz="2000" spc="120" dirty="0">
                <a:latin typeface="Arial"/>
                <a:cs typeface="Arial"/>
              </a:rPr>
              <a:t> </a:t>
            </a:r>
            <a:r>
              <a:rPr lang="es-MX" sz="2000" spc="25" dirty="0">
                <a:latin typeface="Arial"/>
                <a:cs typeface="Arial"/>
              </a:rPr>
              <a:t>lo</a:t>
            </a:r>
            <a:r>
              <a:rPr lang="es-MX" sz="2000" spc="180" dirty="0">
                <a:latin typeface="Arial"/>
                <a:cs typeface="Arial"/>
              </a:rPr>
              <a:t> </a:t>
            </a:r>
            <a:r>
              <a:rPr lang="es-MX" sz="2000" spc="25" dirty="0">
                <a:latin typeface="Arial"/>
                <a:cs typeface="Arial"/>
              </a:rPr>
              <a:t>que</a:t>
            </a:r>
            <a:r>
              <a:rPr lang="es-MX" sz="2000" spc="165" dirty="0">
                <a:latin typeface="Arial"/>
                <a:cs typeface="Arial"/>
              </a:rPr>
              <a:t> </a:t>
            </a:r>
            <a:r>
              <a:rPr lang="es-MX" sz="2000" spc="25" dirty="0">
                <a:latin typeface="Arial"/>
                <a:cs typeface="Arial"/>
              </a:rPr>
              <a:t>significa</a:t>
            </a:r>
            <a:r>
              <a:rPr lang="es-MX" sz="2000" spc="175" dirty="0">
                <a:latin typeface="Arial"/>
                <a:cs typeface="Arial"/>
              </a:rPr>
              <a:t> </a:t>
            </a:r>
            <a:r>
              <a:rPr lang="es-MX" sz="2000" spc="20" dirty="0">
                <a:latin typeface="Arial"/>
                <a:cs typeface="Arial"/>
              </a:rPr>
              <a:t>que</a:t>
            </a:r>
            <a:r>
              <a:rPr lang="es-MX" sz="2000" spc="155" dirty="0">
                <a:latin typeface="Arial"/>
                <a:cs typeface="Arial"/>
              </a:rPr>
              <a:t> </a:t>
            </a:r>
            <a:r>
              <a:rPr lang="es-CO" sz="2000" spc="50" dirty="0">
                <a:latin typeface="Arial"/>
                <a:cs typeface="Arial"/>
              </a:rPr>
              <a:t>contamos con una estrategia que incluye la neutralidad y la gestión de las emisiones de Gases de Efecto Invernadero, GEI.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EF79631B-0FEE-42CC-A354-CA1EE2BDDAFF}"/>
              </a:ext>
            </a:extLst>
          </p:cNvPr>
          <p:cNvSpPr txBox="1"/>
          <p:nvPr/>
        </p:nvSpPr>
        <p:spPr>
          <a:xfrm>
            <a:off x="5061298" y="3701528"/>
            <a:ext cx="2475262" cy="1549783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8575" marR="5080" indent="-16510">
              <a:lnSpc>
                <a:spcPct val="100299"/>
              </a:lnSpc>
              <a:spcBef>
                <a:spcPts val="85"/>
              </a:spcBef>
            </a:pPr>
            <a:r>
              <a:rPr lang="es-CO" sz="2000" b="1" spc="-10" dirty="0">
                <a:solidFill>
                  <a:srgbClr val="47009F"/>
                </a:solidFill>
                <a:latin typeface="Arial"/>
                <a:cs typeface="Arial"/>
              </a:rPr>
              <a:t>Consumo de energía respaldado por Certificados de Energía Renovable (</a:t>
            </a:r>
            <a:r>
              <a:rPr lang="es-CO" sz="2000" b="1" spc="-10" dirty="0" err="1">
                <a:solidFill>
                  <a:srgbClr val="47009F"/>
                </a:solidFill>
                <a:latin typeface="Arial"/>
                <a:cs typeface="Arial"/>
              </a:rPr>
              <a:t>REC</a:t>
            </a:r>
            <a:r>
              <a:rPr lang="es-CO" sz="2000" b="1" spc="-10" dirty="0">
                <a:solidFill>
                  <a:srgbClr val="47009F"/>
                </a:solidFill>
                <a:latin typeface="Arial"/>
                <a:cs typeface="Arial"/>
              </a:rPr>
              <a:t>).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57EDA75-4758-447A-AB06-4BBDDCB449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95"/>
          <a:stretch/>
        </p:blipFill>
        <p:spPr>
          <a:xfrm>
            <a:off x="7759354" y="584882"/>
            <a:ext cx="4086064" cy="5857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62163DA-652A-4D6B-8909-C34AD223778C}"/>
              </a:ext>
            </a:extLst>
          </p:cNvPr>
          <p:cNvSpPr/>
          <p:nvPr/>
        </p:nvSpPr>
        <p:spPr>
          <a:xfrm>
            <a:off x="1363899" y="3701528"/>
            <a:ext cx="2475262" cy="1549783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8575" marR="5080" indent="-16510">
              <a:lnSpc>
                <a:spcPct val="100299"/>
              </a:lnSpc>
              <a:spcBef>
                <a:spcPts val="85"/>
              </a:spcBef>
            </a:pPr>
            <a:r>
              <a:rPr lang="es-MX" sz="2000" b="1" spc="20" dirty="0">
                <a:solidFill>
                  <a:srgbClr val="47009F"/>
                </a:solidFill>
                <a:latin typeface="Arial"/>
                <a:cs typeface="Arial"/>
              </a:rPr>
              <a:t>Medición </a:t>
            </a:r>
            <a:r>
              <a:rPr lang="es-MX" sz="2000" b="1" spc="-5" dirty="0">
                <a:solidFill>
                  <a:srgbClr val="47009F"/>
                </a:solidFill>
                <a:latin typeface="Arial"/>
                <a:cs typeface="Arial"/>
              </a:rPr>
              <a:t>y  </a:t>
            </a:r>
            <a:r>
              <a:rPr lang="es-MX" sz="2000" b="1" spc="-20" dirty="0">
                <a:solidFill>
                  <a:srgbClr val="47009F"/>
                </a:solidFill>
                <a:latin typeface="Arial"/>
                <a:cs typeface="Arial"/>
              </a:rPr>
              <a:t>compensación  con bonos de carbono </a:t>
            </a:r>
            <a:r>
              <a:rPr lang="es-MX" sz="2000" b="1" dirty="0">
                <a:solidFill>
                  <a:srgbClr val="47009F"/>
                </a:solidFill>
                <a:latin typeface="Arial"/>
                <a:cs typeface="Arial"/>
              </a:rPr>
              <a:t>del </a:t>
            </a:r>
            <a:r>
              <a:rPr lang="es-MX" sz="2000" b="1" spc="114" dirty="0">
                <a:solidFill>
                  <a:srgbClr val="47009F"/>
                </a:solidFill>
                <a:latin typeface="Arial"/>
                <a:cs typeface="Arial"/>
              </a:rPr>
              <a:t>100% </a:t>
            </a:r>
            <a:r>
              <a:rPr lang="es-MX" sz="2000" b="1" spc="5" dirty="0">
                <a:solidFill>
                  <a:srgbClr val="47009F"/>
                </a:solidFill>
                <a:latin typeface="Arial"/>
                <a:cs typeface="Arial"/>
              </a:rPr>
              <a:t>de </a:t>
            </a:r>
            <a:r>
              <a:rPr lang="es-MX" sz="2000" b="1" spc="-5" dirty="0">
                <a:solidFill>
                  <a:srgbClr val="47009F"/>
                </a:solidFill>
                <a:latin typeface="Arial"/>
                <a:cs typeface="Arial"/>
              </a:rPr>
              <a:t>GEI  </a:t>
            </a:r>
            <a:r>
              <a:rPr lang="es-MX" sz="2000" b="1" dirty="0">
                <a:solidFill>
                  <a:srgbClr val="47009F"/>
                </a:solidFill>
                <a:latin typeface="Arial"/>
                <a:cs typeface="Arial"/>
              </a:rPr>
              <a:t>en </a:t>
            </a:r>
            <a:r>
              <a:rPr lang="es-MX" sz="2000" b="1" spc="75" dirty="0">
                <a:solidFill>
                  <a:srgbClr val="47009F"/>
                </a:solidFill>
                <a:latin typeface="Arial"/>
                <a:cs typeface="Arial"/>
              </a:rPr>
              <a:t>XM</a:t>
            </a:r>
            <a:r>
              <a:rPr lang="es-MX" sz="2000" b="1" spc="310" dirty="0">
                <a:solidFill>
                  <a:srgbClr val="47009F"/>
                </a:solidFill>
                <a:latin typeface="Arial"/>
                <a:cs typeface="Arial"/>
              </a:rPr>
              <a:t> </a:t>
            </a:r>
            <a:r>
              <a:rPr lang="es-MX" sz="2000" b="1" spc="90" dirty="0">
                <a:solidFill>
                  <a:srgbClr val="47009F"/>
                </a:solidFill>
                <a:latin typeface="Arial"/>
                <a:cs typeface="Arial"/>
              </a:rPr>
              <a:t>2021.</a:t>
            </a:r>
            <a:endParaRPr lang="es-MX" sz="2000" dirty="0">
              <a:solidFill>
                <a:srgbClr val="47009F"/>
              </a:solidFill>
              <a:latin typeface="Arial"/>
              <a:cs typeface="Arial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7CE8DAA-78E3-4682-95D9-644114E453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21" t="11514" r="12610" b="8561"/>
          <a:stretch/>
        </p:blipFill>
        <p:spPr>
          <a:xfrm>
            <a:off x="471011" y="3701528"/>
            <a:ext cx="867975" cy="864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F7F4556-AE2F-405D-82AA-B2E8DEC93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811" y="3701528"/>
            <a:ext cx="92661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75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A4C8918-41FD-4AC7-8FBE-48FB58F84457}"/>
              </a:ext>
            </a:extLst>
          </p:cNvPr>
          <p:cNvSpPr txBox="1"/>
          <p:nvPr/>
        </p:nvSpPr>
        <p:spPr>
          <a:xfrm>
            <a:off x="464595" y="177535"/>
            <a:ext cx="676977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6A13"/>
                </a:solidFill>
                <a:effectLst/>
                <a:uLnTx/>
                <a:uFillTx/>
                <a:latin typeface="Nunito"/>
                <a:ea typeface="+mn-ea"/>
                <a:cs typeface="+mn-cs"/>
                <a:sym typeface="Nunito"/>
              </a:rPr>
              <a:t>Alianza sector eléctrico carbono neutral, apuesta sectorial para mitigar el cambio climático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FF6A13"/>
              </a:solidFill>
              <a:effectLst/>
              <a:uLnTx/>
              <a:uFillTx/>
              <a:latin typeface="Nunito"/>
              <a:ea typeface="+mn-ea"/>
              <a:cs typeface="+mn-cs"/>
              <a:sym typeface="Nunito"/>
              <a:rtl val="0"/>
            </a:endParaRPr>
          </a:p>
        </p:txBody>
      </p:sp>
      <p:grpSp>
        <p:nvGrpSpPr>
          <p:cNvPr id="3" name="Gráfico 27">
            <a:extLst>
              <a:ext uri="{FF2B5EF4-FFF2-40B4-BE49-F238E27FC236}">
                <a16:creationId xmlns:a16="http://schemas.microsoft.com/office/drawing/2014/main" id="{F9497F00-4263-4C61-92FE-9A219BDE1087}"/>
              </a:ext>
            </a:extLst>
          </p:cNvPr>
          <p:cNvGrpSpPr/>
          <p:nvPr/>
        </p:nvGrpSpPr>
        <p:grpSpPr>
          <a:xfrm>
            <a:off x="8305670" y="2293583"/>
            <a:ext cx="1190342" cy="681848"/>
            <a:chOff x="8063177" y="2368105"/>
            <a:chExt cx="1190342" cy="681848"/>
          </a:xfrm>
          <a:solidFill>
            <a:srgbClr val="FF6C0E"/>
          </a:solidFill>
        </p:grpSpPr>
        <p:grpSp>
          <p:nvGrpSpPr>
            <p:cNvPr id="5" name="Gráfico 27">
              <a:extLst>
                <a:ext uri="{FF2B5EF4-FFF2-40B4-BE49-F238E27FC236}">
                  <a16:creationId xmlns:a16="http://schemas.microsoft.com/office/drawing/2014/main" id="{5BC77C7C-BB16-4ED0-97C6-8DF63DE814B0}"/>
                </a:ext>
              </a:extLst>
            </p:cNvPr>
            <p:cNvGrpSpPr/>
            <p:nvPr/>
          </p:nvGrpSpPr>
          <p:grpSpPr>
            <a:xfrm>
              <a:off x="8063930" y="2368105"/>
              <a:ext cx="1189589" cy="488131"/>
              <a:chOff x="8063930" y="2368105"/>
              <a:chExt cx="1189589" cy="488131"/>
            </a:xfrm>
            <a:solidFill>
              <a:srgbClr val="FF6C0E"/>
            </a:solidFill>
          </p:grpSpPr>
          <p:sp>
            <p:nvSpPr>
              <p:cNvPr id="13" name="Forma libre: forma 12">
                <a:extLst>
                  <a:ext uri="{FF2B5EF4-FFF2-40B4-BE49-F238E27FC236}">
                    <a16:creationId xmlns:a16="http://schemas.microsoft.com/office/drawing/2014/main" id="{C3926D23-98F5-486C-B40B-C21B4FD595E8}"/>
                  </a:ext>
                </a:extLst>
              </p:cNvPr>
              <p:cNvSpPr/>
              <p:nvPr/>
            </p:nvSpPr>
            <p:spPr>
              <a:xfrm>
                <a:off x="8341335" y="2368743"/>
                <a:ext cx="215617" cy="244405"/>
              </a:xfrm>
              <a:custGeom>
                <a:avLst/>
                <a:gdLst>
                  <a:gd name="connsiteX0" fmla="*/ 203351 w 215617"/>
                  <a:gd name="connsiteY0" fmla="*/ 85759 h 244405"/>
                  <a:gd name="connsiteX1" fmla="*/ 196878 w 215617"/>
                  <a:gd name="connsiteY1" fmla="*/ 12155 h 244405"/>
                  <a:gd name="connsiteX2" fmla="*/ 122522 w 215617"/>
                  <a:gd name="connsiteY2" fmla="*/ 18627 h 244405"/>
                  <a:gd name="connsiteX3" fmla="*/ 0 w 215617"/>
                  <a:gd name="connsiteY3" fmla="*/ 163125 h 244405"/>
                  <a:gd name="connsiteX4" fmla="*/ 68938 w 215617"/>
                  <a:gd name="connsiteY4" fmla="*/ 244405 h 244405"/>
                  <a:gd name="connsiteX5" fmla="*/ 203351 w 215617"/>
                  <a:gd name="connsiteY5" fmla="*/ 85759 h 244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5617" h="244405">
                    <a:moveTo>
                      <a:pt x="203351" y="85759"/>
                    </a:moveTo>
                    <a:cubicBezTo>
                      <a:pt x="222015" y="63783"/>
                      <a:pt x="219005" y="30518"/>
                      <a:pt x="196878" y="12155"/>
                    </a:cubicBezTo>
                    <a:cubicBezTo>
                      <a:pt x="174602" y="-6359"/>
                      <a:pt x="141186" y="-3348"/>
                      <a:pt x="122522" y="18627"/>
                    </a:cubicBezTo>
                    <a:lnTo>
                      <a:pt x="0" y="163125"/>
                    </a:lnTo>
                    <a:lnTo>
                      <a:pt x="68938" y="244405"/>
                    </a:lnTo>
                    <a:lnTo>
                      <a:pt x="203351" y="85759"/>
                    </a:lnTo>
                    <a:close/>
                  </a:path>
                </a:pathLst>
              </a:custGeom>
              <a:solidFill>
                <a:srgbClr val="FF6C0E"/>
              </a:solidFill>
              <a:ln w="150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3A532E9B-F407-452A-A33E-5E0920111B3A}"/>
                  </a:ext>
                </a:extLst>
              </p:cNvPr>
              <p:cNvSpPr/>
              <p:nvPr/>
            </p:nvSpPr>
            <p:spPr>
              <a:xfrm>
                <a:off x="8341185" y="2612245"/>
                <a:ext cx="214161" cy="242687"/>
              </a:xfrm>
              <a:custGeom>
                <a:avLst/>
                <a:gdLst>
                  <a:gd name="connsiteX0" fmla="*/ 68938 w 214161"/>
                  <a:gd name="connsiteY0" fmla="*/ 0 h 242687"/>
                  <a:gd name="connsiteX1" fmla="*/ 0 w 214161"/>
                  <a:gd name="connsiteY1" fmla="*/ 81280 h 242687"/>
                  <a:gd name="connsiteX2" fmla="*/ 121017 w 214161"/>
                  <a:gd name="connsiteY2" fmla="*/ 224122 h 242687"/>
                  <a:gd name="connsiteX3" fmla="*/ 195373 w 214161"/>
                  <a:gd name="connsiteY3" fmla="*/ 230594 h 242687"/>
                  <a:gd name="connsiteX4" fmla="*/ 201845 w 214161"/>
                  <a:gd name="connsiteY4" fmla="*/ 156991 h 242687"/>
                  <a:gd name="connsiteX5" fmla="*/ 68938 w 214161"/>
                  <a:gd name="connsiteY5" fmla="*/ 0 h 242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161" h="242687">
                    <a:moveTo>
                      <a:pt x="68938" y="0"/>
                    </a:moveTo>
                    <a:lnTo>
                      <a:pt x="0" y="81280"/>
                    </a:lnTo>
                    <a:lnTo>
                      <a:pt x="121017" y="224122"/>
                    </a:lnTo>
                    <a:cubicBezTo>
                      <a:pt x="139681" y="246098"/>
                      <a:pt x="173096" y="248957"/>
                      <a:pt x="195373" y="230594"/>
                    </a:cubicBezTo>
                    <a:cubicBezTo>
                      <a:pt x="217650" y="212080"/>
                      <a:pt x="220510" y="178966"/>
                      <a:pt x="201845" y="156991"/>
                    </a:cubicBezTo>
                    <a:lnTo>
                      <a:pt x="68938" y="0"/>
                    </a:lnTo>
                    <a:close/>
                  </a:path>
                </a:pathLst>
              </a:custGeom>
              <a:solidFill>
                <a:srgbClr val="FF6C0E"/>
              </a:solidFill>
              <a:ln w="150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C1AF683A-6467-4A4C-9A8F-568E83ED395D}"/>
                  </a:ext>
                </a:extLst>
              </p:cNvPr>
              <p:cNvSpPr/>
              <p:nvPr/>
            </p:nvSpPr>
            <p:spPr>
              <a:xfrm>
                <a:off x="8195483" y="2368105"/>
                <a:ext cx="215091" cy="488131"/>
              </a:xfrm>
              <a:custGeom>
                <a:avLst/>
                <a:gdLst>
                  <a:gd name="connsiteX0" fmla="*/ 7526 w 215091"/>
                  <a:gd name="connsiteY0" fmla="*/ 0 h 488131"/>
                  <a:gd name="connsiteX1" fmla="*/ 0 w 215091"/>
                  <a:gd name="connsiteY1" fmla="*/ 0 h 488131"/>
                  <a:gd name="connsiteX2" fmla="*/ 207565 w 215091"/>
                  <a:gd name="connsiteY2" fmla="*/ 244442 h 488131"/>
                  <a:gd name="connsiteX3" fmla="*/ 903 w 215091"/>
                  <a:gd name="connsiteY3" fmla="*/ 487981 h 488131"/>
                  <a:gd name="connsiteX4" fmla="*/ 8429 w 215091"/>
                  <a:gd name="connsiteY4" fmla="*/ 488131 h 488131"/>
                  <a:gd name="connsiteX5" fmla="*/ 215091 w 215091"/>
                  <a:gd name="connsiteY5" fmla="*/ 244442 h 488131"/>
                  <a:gd name="connsiteX6" fmla="*/ 7526 w 215091"/>
                  <a:gd name="connsiteY6" fmla="*/ 0 h 488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091" h="488131">
                    <a:moveTo>
                      <a:pt x="7526" y="0"/>
                    </a:moveTo>
                    <a:lnTo>
                      <a:pt x="0" y="0"/>
                    </a:lnTo>
                    <a:lnTo>
                      <a:pt x="207565" y="244442"/>
                    </a:lnTo>
                    <a:lnTo>
                      <a:pt x="903" y="487981"/>
                    </a:lnTo>
                    <a:lnTo>
                      <a:pt x="8429" y="488131"/>
                    </a:lnTo>
                    <a:lnTo>
                      <a:pt x="215091" y="244442"/>
                    </a:lnTo>
                    <a:lnTo>
                      <a:pt x="7526" y="0"/>
                    </a:lnTo>
                    <a:close/>
                  </a:path>
                </a:pathLst>
              </a:custGeom>
              <a:solidFill>
                <a:srgbClr val="FF6C0E"/>
              </a:solidFill>
              <a:ln w="150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orma libre: forma 18">
                <a:extLst>
                  <a:ext uri="{FF2B5EF4-FFF2-40B4-BE49-F238E27FC236}">
                    <a16:creationId xmlns:a16="http://schemas.microsoft.com/office/drawing/2014/main" id="{53021730-91F3-4C1C-B685-EA61C2A1B5E6}"/>
                  </a:ext>
                </a:extLst>
              </p:cNvPr>
              <p:cNvSpPr/>
              <p:nvPr/>
            </p:nvSpPr>
            <p:spPr>
              <a:xfrm>
                <a:off x="8151531" y="2368105"/>
                <a:ext cx="215091" cy="487980"/>
              </a:xfrm>
              <a:custGeom>
                <a:avLst/>
                <a:gdLst>
                  <a:gd name="connsiteX0" fmla="*/ 7526 w 215091"/>
                  <a:gd name="connsiteY0" fmla="*/ 0 h 487980"/>
                  <a:gd name="connsiteX1" fmla="*/ 0 w 215091"/>
                  <a:gd name="connsiteY1" fmla="*/ 0 h 487980"/>
                  <a:gd name="connsiteX2" fmla="*/ 207716 w 215091"/>
                  <a:gd name="connsiteY2" fmla="*/ 244442 h 487980"/>
                  <a:gd name="connsiteX3" fmla="*/ 1054 w 215091"/>
                  <a:gd name="connsiteY3" fmla="*/ 487981 h 487980"/>
                  <a:gd name="connsiteX4" fmla="*/ 8429 w 215091"/>
                  <a:gd name="connsiteY4" fmla="*/ 487981 h 487980"/>
                  <a:gd name="connsiteX5" fmla="*/ 215091 w 215091"/>
                  <a:gd name="connsiteY5" fmla="*/ 244442 h 487980"/>
                  <a:gd name="connsiteX6" fmla="*/ 7526 w 215091"/>
                  <a:gd name="connsiteY6" fmla="*/ 0 h 487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091" h="487980">
                    <a:moveTo>
                      <a:pt x="7526" y="0"/>
                    </a:moveTo>
                    <a:lnTo>
                      <a:pt x="0" y="0"/>
                    </a:lnTo>
                    <a:lnTo>
                      <a:pt x="207716" y="244442"/>
                    </a:lnTo>
                    <a:lnTo>
                      <a:pt x="1054" y="487981"/>
                    </a:lnTo>
                    <a:lnTo>
                      <a:pt x="8429" y="487981"/>
                    </a:lnTo>
                    <a:lnTo>
                      <a:pt x="215091" y="244442"/>
                    </a:lnTo>
                    <a:lnTo>
                      <a:pt x="7526" y="0"/>
                    </a:lnTo>
                    <a:close/>
                  </a:path>
                </a:pathLst>
              </a:custGeom>
              <a:solidFill>
                <a:srgbClr val="FF6C0E"/>
              </a:solidFill>
              <a:ln w="150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orma libre: forma 47">
                <a:extLst>
                  <a:ext uri="{FF2B5EF4-FFF2-40B4-BE49-F238E27FC236}">
                    <a16:creationId xmlns:a16="http://schemas.microsoft.com/office/drawing/2014/main" id="{D31E957F-6FAD-4205-8E7A-965B45B52A3D}"/>
                  </a:ext>
                </a:extLst>
              </p:cNvPr>
              <p:cNvSpPr/>
              <p:nvPr/>
            </p:nvSpPr>
            <p:spPr>
              <a:xfrm>
                <a:off x="8107731" y="2368105"/>
                <a:ext cx="215091" cy="487980"/>
              </a:xfrm>
              <a:custGeom>
                <a:avLst/>
                <a:gdLst>
                  <a:gd name="connsiteX0" fmla="*/ 7526 w 215091"/>
                  <a:gd name="connsiteY0" fmla="*/ 0 h 487980"/>
                  <a:gd name="connsiteX1" fmla="*/ 0 w 215091"/>
                  <a:gd name="connsiteY1" fmla="*/ 0 h 487980"/>
                  <a:gd name="connsiteX2" fmla="*/ 207565 w 215091"/>
                  <a:gd name="connsiteY2" fmla="*/ 244442 h 487980"/>
                  <a:gd name="connsiteX3" fmla="*/ 903 w 215091"/>
                  <a:gd name="connsiteY3" fmla="*/ 487981 h 487980"/>
                  <a:gd name="connsiteX4" fmla="*/ 8429 w 215091"/>
                  <a:gd name="connsiteY4" fmla="*/ 487981 h 487980"/>
                  <a:gd name="connsiteX5" fmla="*/ 215091 w 215091"/>
                  <a:gd name="connsiteY5" fmla="*/ 244442 h 487980"/>
                  <a:gd name="connsiteX6" fmla="*/ 7526 w 215091"/>
                  <a:gd name="connsiteY6" fmla="*/ 0 h 487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091" h="487980">
                    <a:moveTo>
                      <a:pt x="7526" y="0"/>
                    </a:moveTo>
                    <a:lnTo>
                      <a:pt x="0" y="0"/>
                    </a:lnTo>
                    <a:lnTo>
                      <a:pt x="207565" y="244442"/>
                    </a:lnTo>
                    <a:lnTo>
                      <a:pt x="903" y="487981"/>
                    </a:lnTo>
                    <a:lnTo>
                      <a:pt x="8429" y="487981"/>
                    </a:lnTo>
                    <a:lnTo>
                      <a:pt x="215091" y="244442"/>
                    </a:lnTo>
                    <a:lnTo>
                      <a:pt x="7526" y="0"/>
                    </a:lnTo>
                    <a:close/>
                  </a:path>
                </a:pathLst>
              </a:custGeom>
              <a:solidFill>
                <a:srgbClr val="FF6C0E"/>
              </a:solidFill>
              <a:ln w="150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orma libre: forma 48">
                <a:extLst>
                  <a:ext uri="{FF2B5EF4-FFF2-40B4-BE49-F238E27FC236}">
                    <a16:creationId xmlns:a16="http://schemas.microsoft.com/office/drawing/2014/main" id="{17EAD2F3-791A-4205-AF2F-A6B54890B7EA}"/>
                  </a:ext>
                </a:extLst>
              </p:cNvPr>
              <p:cNvSpPr/>
              <p:nvPr/>
            </p:nvSpPr>
            <p:spPr>
              <a:xfrm>
                <a:off x="8063930" y="2368105"/>
                <a:ext cx="214940" cy="487980"/>
              </a:xfrm>
              <a:custGeom>
                <a:avLst/>
                <a:gdLst>
                  <a:gd name="connsiteX0" fmla="*/ 7375 w 214940"/>
                  <a:gd name="connsiteY0" fmla="*/ 0 h 487980"/>
                  <a:gd name="connsiteX1" fmla="*/ 0 w 214940"/>
                  <a:gd name="connsiteY1" fmla="*/ 0 h 487980"/>
                  <a:gd name="connsiteX2" fmla="*/ 207565 w 214940"/>
                  <a:gd name="connsiteY2" fmla="*/ 244442 h 487980"/>
                  <a:gd name="connsiteX3" fmla="*/ 903 w 214940"/>
                  <a:gd name="connsiteY3" fmla="*/ 487981 h 487980"/>
                  <a:gd name="connsiteX4" fmla="*/ 8279 w 214940"/>
                  <a:gd name="connsiteY4" fmla="*/ 487981 h 487980"/>
                  <a:gd name="connsiteX5" fmla="*/ 214941 w 214940"/>
                  <a:gd name="connsiteY5" fmla="*/ 244442 h 487980"/>
                  <a:gd name="connsiteX6" fmla="*/ 7375 w 214940"/>
                  <a:gd name="connsiteY6" fmla="*/ 0 h 487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4940" h="487980">
                    <a:moveTo>
                      <a:pt x="7375" y="0"/>
                    </a:moveTo>
                    <a:lnTo>
                      <a:pt x="0" y="0"/>
                    </a:lnTo>
                    <a:lnTo>
                      <a:pt x="207565" y="244442"/>
                    </a:lnTo>
                    <a:lnTo>
                      <a:pt x="903" y="487981"/>
                    </a:lnTo>
                    <a:lnTo>
                      <a:pt x="8279" y="487981"/>
                    </a:lnTo>
                    <a:lnTo>
                      <a:pt x="214941" y="244442"/>
                    </a:lnTo>
                    <a:lnTo>
                      <a:pt x="7375" y="0"/>
                    </a:lnTo>
                    <a:close/>
                  </a:path>
                </a:pathLst>
              </a:custGeom>
              <a:solidFill>
                <a:srgbClr val="FF6C0E"/>
              </a:solidFill>
              <a:ln w="150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orma libre: forma 49">
                <a:extLst>
                  <a:ext uri="{FF2B5EF4-FFF2-40B4-BE49-F238E27FC236}">
                    <a16:creationId xmlns:a16="http://schemas.microsoft.com/office/drawing/2014/main" id="{73B5A1BB-022A-4C19-8ED8-FB560F09D43C}"/>
                  </a:ext>
                </a:extLst>
              </p:cNvPr>
              <p:cNvSpPr/>
              <p:nvPr/>
            </p:nvSpPr>
            <p:spPr>
              <a:xfrm>
                <a:off x="8588637" y="2368556"/>
                <a:ext cx="664882" cy="487679"/>
              </a:xfrm>
              <a:custGeom>
                <a:avLst/>
                <a:gdLst>
                  <a:gd name="connsiteX0" fmla="*/ 663937 w 664882"/>
                  <a:gd name="connsiteY0" fmla="*/ 163011 h 487679"/>
                  <a:gd name="connsiteX1" fmla="*/ 522902 w 664882"/>
                  <a:gd name="connsiteY1" fmla="*/ 4064 h 487679"/>
                  <a:gd name="connsiteX2" fmla="*/ 376146 w 664882"/>
                  <a:gd name="connsiteY2" fmla="*/ 61863 h 487679"/>
                  <a:gd name="connsiteX3" fmla="*/ 363803 w 664882"/>
                  <a:gd name="connsiteY3" fmla="*/ 78571 h 487679"/>
                  <a:gd name="connsiteX4" fmla="*/ 108825 w 664882"/>
                  <a:gd name="connsiteY4" fmla="*/ 59154 h 487679"/>
                  <a:gd name="connsiteX5" fmla="*/ 54638 w 664882"/>
                  <a:gd name="connsiteY5" fmla="*/ 0 h 487679"/>
                  <a:gd name="connsiteX6" fmla="*/ 0 w 664882"/>
                  <a:gd name="connsiteY6" fmla="*/ 55240 h 487679"/>
                  <a:gd name="connsiteX7" fmla="*/ 0 w 664882"/>
                  <a:gd name="connsiteY7" fmla="*/ 433644 h 487679"/>
                  <a:gd name="connsiteX8" fmla="*/ 54488 w 664882"/>
                  <a:gd name="connsiteY8" fmla="*/ 487680 h 487679"/>
                  <a:gd name="connsiteX9" fmla="*/ 108975 w 664882"/>
                  <a:gd name="connsiteY9" fmla="*/ 433644 h 487679"/>
                  <a:gd name="connsiteX10" fmla="*/ 109277 w 664882"/>
                  <a:gd name="connsiteY10" fmla="*/ 201394 h 487679"/>
                  <a:gd name="connsiteX11" fmla="*/ 192664 w 664882"/>
                  <a:gd name="connsiteY11" fmla="*/ 104008 h 487679"/>
                  <a:gd name="connsiteX12" fmla="*/ 276653 w 664882"/>
                  <a:gd name="connsiteY12" fmla="*/ 202598 h 487679"/>
                  <a:gd name="connsiteX13" fmla="*/ 277255 w 664882"/>
                  <a:gd name="connsiteY13" fmla="*/ 433644 h 487679"/>
                  <a:gd name="connsiteX14" fmla="*/ 331743 w 664882"/>
                  <a:gd name="connsiteY14" fmla="*/ 487680 h 487679"/>
                  <a:gd name="connsiteX15" fmla="*/ 386231 w 664882"/>
                  <a:gd name="connsiteY15" fmla="*/ 433644 h 487679"/>
                  <a:gd name="connsiteX16" fmla="*/ 387134 w 664882"/>
                  <a:gd name="connsiteY16" fmla="*/ 203802 h 487679"/>
                  <a:gd name="connsiteX17" fmla="*/ 468414 w 664882"/>
                  <a:gd name="connsiteY17" fmla="*/ 104008 h 487679"/>
                  <a:gd name="connsiteX18" fmla="*/ 555113 w 664882"/>
                  <a:gd name="connsiteY18" fmla="*/ 203952 h 487679"/>
                  <a:gd name="connsiteX19" fmla="*/ 555414 w 664882"/>
                  <a:gd name="connsiteY19" fmla="*/ 433644 h 487679"/>
                  <a:gd name="connsiteX20" fmla="*/ 609901 w 664882"/>
                  <a:gd name="connsiteY20" fmla="*/ 487680 h 487679"/>
                  <a:gd name="connsiteX21" fmla="*/ 664389 w 664882"/>
                  <a:gd name="connsiteY21" fmla="*/ 433644 h 487679"/>
                  <a:gd name="connsiteX22" fmla="*/ 664239 w 664882"/>
                  <a:gd name="connsiteY22" fmla="*/ 163011 h 487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4882" h="487679">
                    <a:moveTo>
                      <a:pt x="663937" y="163011"/>
                    </a:moveTo>
                    <a:cubicBezTo>
                      <a:pt x="660927" y="84140"/>
                      <a:pt x="604483" y="12493"/>
                      <a:pt x="522902" y="4064"/>
                    </a:cubicBezTo>
                    <a:cubicBezTo>
                      <a:pt x="463898" y="-2107"/>
                      <a:pt x="413776" y="14450"/>
                      <a:pt x="376146" y="61863"/>
                    </a:cubicBezTo>
                    <a:cubicBezTo>
                      <a:pt x="371931" y="67131"/>
                      <a:pt x="368018" y="72851"/>
                      <a:pt x="363803" y="78571"/>
                    </a:cubicBezTo>
                    <a:cubicBezTo>
                      <a:pt x="315487" y="-14450"/>
                      <a:pt x="169484" y="-22277"/>
                      <a:pt x="108825" y="59154"/>
                    </a:cubicBezTo>
                    <a:cubicBezTo>
                      <a:pt x="110180" y="27996"/>
                      <a:pt x="87000" y="0"/>
                      <a:pt x="54638" y="0"/>
                    </a:cubicBezTo>
                    <a:cubicBezTo>
                      <a:pt x="20471" y="0"/>
                      <a:pt x="0" y="26642"/>
                      <a:pt x="0" y="55240"/>
                    </a:cubicBezTo>
                    <a:lnTo>
                      <a:pt x="0" y="433644"/>
                    </a:lnTo>
                    <a:cubicBezTo>
                      <a:pt x="0" y="463296"/>
                      <a:pt x="24535" y="487680"/>
                      <a:pt x="54488" y="487680"/>
                    </a:cubicBezTo>
                    <a:cubicBezTo>
                      <a:pt x="84441" y="487680"/>
                      <a:pt x="108975" y="463446"/>
                      <a:pt x="108975" y="433644"/>
                    </a:cubicBezTo>
                    <a:cubicBezTo>
                      <a:pt x="108975" y="433644"/>
                      <a:pt x="109277" y="204254"/>
                      <a:pt x="109277" y="201394"/>
                    </a:cubicBezTo>
                    <a:cubicBezTo>
                      <a:pt x="109728" y="151723"/>
                      <a:pt x="138026" y="104159"/>
                      <a:pt x="192664" y="104008"/>
                    </a:cubicBezTo>
                    <a:cubicBezTo>
                      <a:pt x="251366" y="103707"/>
                      <a:pt x="276202" y="150819"/>
                      <a:pt x="276653" y="202598"/>
                    </a:cubicBezTo>
                    <a:cubicBezTo>
                      <a:pt x="277255" y="263708"/>
                      <a:pt x="277255" y="433644"/>
                      <a:pt x="277255" y="433644"/>
                    </a:cubicBezTo>
                    <a:cubicBezTo>
                      <a:pt x="277255" y="463296"/>
                      <a:pt x="301790" y="487680"/>
                      <a:pt x="331743" y="487680"/>
                    </a:cubicBezTo>
                    <a:cubicBezTo>
                      <a:pt x="361696" y="487680"/>
                      <a:pt x="386231" y="463446"/>
                      <a:pt x="386231" y="433644"/>
                    </a:cubicBezTo>
                    <a:cubicBezTo>
                      <a:pt x="386231" y="433644"/>
                      <a:pt x="386682" y="264611"/>
                      <a:pt x="387134" y="203802"/>
                    </a:cubicBezTo>
                    <a:cubicBezTo>
                      <a:pt x="387435" y="154131"/>
                      <a:pt x="412722" y="105513"/>
                      <a:pt x="468414" y="104008"/>
                    </a:cubicBezTo>
                    <a:cubicBezTo>
                      <a:pt x="528772" y="102353"/>
                      <a:pt x="554661" y="150819"/>
                      <a:pt x="555113" y="203952"/>
                    </a:cubicBezTo>
                    <a:cubicBezTo>
                      <a:pt x="555414" y="239324"/>
                      <a:pt x="555414" y="433644"/>
                      <a:pt x="555414" y="433644"/>
                    </a:cubicBezTo>
                    <a:cubicBezTo>
                      <a:pt x="555414" y="463296"/>
                      <a:pt x="579948" y="487680"/>
                      <a:pt x="609901" y="487680"/>
                    </a:cubicBezTo>
                    <a:cubicBezTo>
                      <a:pt x="639854" y="487680"/>
                      <a:pt x="664389" y="463446"/>
                      <a:pt x="664389" y="433644"/>
                    </a:cubicBezTo>
                    <a:cubicBezTo>
                      <a:pt x="664389" y="433644"/>
                      <a:pt x="665593" y="199587"/>
                      <a:pt x="664239" y="163011"/>
                    </a:cubicBezTo>
                  </a:path>
                </a:pathLst>
              </a:custGeom>
              <a:solidFill>
                <a:srgbClr val="FF6C0E"/>
              </a:solidFill>
              <a:ln w="150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áfico 27">
              <a:extLst>
                <a:ext uri="{FF2B5EF4-FFF2-40B4-BE49-F238E27FC236}">
                  <a16:creationId xmlns:a16="http://schemas.microsoft.com/office/drawing/2014/main" id="{0B07E7F5-27E5-4C64-A3FC-E08A80CD4B8E}"/>
                </a:ext>
              </a:extLst>
            </p:cNvPr>
            <p:cNvGrpSpPr/>
            <p:nvPr/>
          </p:nvGrpSpPr>
          <p:grpSpPr>
            <a:xfrm>
              <a:off x="8063177" y="2920808"/>
              <a:ext cx="602224" cy="103556"/>
              <a:chOff x="8063177" y="2920808"/>
              <a:chExt cx="602224" cy="103556"/>
            </a:xfrm>
            <a:solidFill>
              <a:srgbClr val="FF6C0E"/>
            </a:solidFill>
          </p:grpSpPr>
          <p:sp>
            <p:nvSpPr>
              <p:cNvPr id="52" name="Forma libre: forma 51">
                <a:extLst>
                  <a:ext uri="{FF2B5EF4-FFF2-40B4-BE49-F238E27FC236}">
                    <a16:creationId xmlns:a16="http://schemas.microsoft.com/office/drawing/2014/main" id="{E9890C56-4531-4DB5-B625-D3CDAC3703F9}"/>
                  </a:ext>
                </a:extLst>
              </p:cNvPr>
              <p:cNvSpPr/>
              <p:nvPr/>
            </p:nvSpPr>
            <p:spPr>
              <a:xfrm>
                <a:off x="8063177" y="2920808"/>
                <a:ext cx="76463" cy="103556"/>
              </a:xfrm>
              <a:custGeom>
                <a:avLst/>
                <a:gdLst>
                  <a:gd name="connsiteX0" fmla="*/ 17912 w 76463"/>
                  <a:gd name="connsiteY0" fmla="*/ 100095 h 103556"/>
                  <a:gd name="connsiteX1" fmla="*/ 2107 w 76463"/>
                  <a:gd name="connsiteY1" fmla="*/ 91365 h 103556"/>
                  <a:gd name="connsiteX2" fmla="*/ 0 w 76463"/>
                  <a:gd name="connsiteY2" fmla="*/ 86398 h 103556"/>
                  <a:gd name="connsiteX3" fmla="*/ 1204 w 76463"/>
                  <a:gd name="connsiteY3" fmla="*/ 82936 h 103556"/>
                  <a:gd name="connsiteX4" fmla="*/ 3913 w 76463"/>
                  <a:gd name="connsiteY4" fmla="*/ 81430 h 103556"/>
                  <a:gd name="connsiteX5" fmla="*/ 7977 w 76463"/>
                  <a:gd name="connsiteY5" fmla="*/ 82936 h 103556"/>
                  <a:gd name="connsiteX6" fmla="*/ 38533 w 76463"/>
                  <a:gd name="connsiteY6" fmla="*/ 93321 h 103556"/>
                  <a:gd name="connsiteX7" fmla="*/ 57649 w 76463"/>
                  <a:gd name="connsiteY7" fmla="*/ 88655 h 103556"/>
                  <a:gd name="connsiteX8" fmla="*/ 64271 w 76463"/>
                  <a:gd name="connsiteY8" fmla="*/ 75109 h 103556"/>
                  <a:gd name="connsiteX9" fmla="*/ 61111 w 76463"/>
                  <a:gd name="connsiteY9" fmla="*/ 66981 h 103556"/>
                  <a:gd name="connsiteX10" fmla="*/ 52681 w 76463"/>
                  <a:gd name="connsiteY10" fmla="*/ 62014 h 103556"/>
                  <a:gd name="connsiteX11" fmla="*/ 38683 w 76463"/>
                  <a:gd name="connsiteY11" fmla="*/ 58100 h 103556"/>
                  <a:gd name="connsiteX12" fmla="*/ 19266 w 76463"/>
                  <a:gd name="connsiteY12" fmla="*/ 52380 h 103556"/>
                  <a:gd name="connsiteX13" fmla="*/ 7074 w 76463"/>
                  <a:gd name="connsiteY13" fmla="*/ 43801 h 103556"/>
                  <a:gd name="connsiteX14" fmla="*/ 2408 w 76463"/>
                  <a:gd name="connsiteY14" fmla="*/ 29201 h 103556"/>
                  <a:gd name="connsiteX15" fmla="*/ 7074 w 76463"/>
                  <a:gd name="connsiteY15" fmla="*/ 13998 h 103556"/>
                  <a:gd name="connsiteX16" fmla="*/ 20320 w 76463"/>
                  <a:gd name="connsiteY16" fmla="*/ 3612 h 103556"/>
                  <a:gd name="connsiteX17" fmla="*/ 39586 w 76463"/>
                  <a:gd name="connsiteY17" fmla="*/ 0 h 103556"/>
                  <a:gd name="connsiteX18" fmla="*/ 58401 w 76463"/>
                  <a:gd name="connsiteY18" fmla="*/ 3161 h 103556"/>
                  <a:gd name="connsiteX19" fmla="*/ 73002 w 76463"/>
                  <a:gd name="connsiteY19" fmla="*/ 12041 h 103556"/>
                  <a:gd name="connsiteX20" fmla="*/ 75259 w 76463"/>
                  <a:gd name="connsiteY20" fmla="*/ 17009 h 103556"/>
                  <a:gd name="connsiteX21" fmla="*/ 74206 w 76463"/>
                  <a:gd name="connsiteY21" fmla="*/ 20471 h 103556"/>
                  <a:gd name="connsiteX22" fmla="*/ 71496 w 76463"/>
                  <a:gd name="connsiteY22" fmla="*/ 21976 h 103556"/>
                  <a:gd name="connsiteX23" fmla="*/ 67282 w 76463"/>
                  <a:gd name="connsiteY23" fmla="*/ 20320 h 103556"/>
                  <a:gd name="connsiteX24" fmla="*/ 54187 w 76463"/>
                  <a:gd name="connsiteY24" fmla="*/ 12343 h 103556"/>
                  <a:gd name="connsiteX25" fmla="*/ 39586 w 76463"/>
                  <a:gd name="connsiteY25" fmla="*/ 10085 h 103556"/>
                  <a:gd name="connsiteX26" fmla="*/ 21073 w 76463"/>
                  <a:gd name="connsiteY26" fmla="*/ 15052 h 103556"/>
                  <a:gd name="connsiteX27" fmla="*/ 14450 w 76463"/>
                  <a:gd name="connsiteY27" fmla="*/ 28900 h 103556"/>
                  <a:gd name="connsiteX28" fmla="*/ 20320 w 76463"/>
                  <a:gd name="connsiteY28" fmla="*/ 40339 h 103556"/>
                  <a:gd name="connsiteX29" fmla="*/ 38382 w 76463"/>
                  <a:gd name="connsiteY29" fmla="*/ 47112 h 103556"/>
                  <a:gd name="connsiteX30" fmla="*/ 59003 w 76463"/>
                  <a:gd name="connsiteY30" fmla="*/ 52832 h 103556"/>
                  <a:gd name="connsiteX31" fmla="*/ 71496 w 76463"/>
                  <a:gd name="connsiteY31" fmla="*/ 60809 h 103556"/>
                  <a:gd name="connsiteX32" fmla="*/ 76463 w 76463"/>
                  <a:gd name="connsiteY32" fmla="*/ 74958 h 103556"/>
                  <a:gd name="connsiteX33" fmla="*/ 71797 w 76463"/>
                  <a:gd name="connsiteY33" fmla="*/ 89859 h 103556"/>
                  <a:gd name="connsiteX34" fmla="*/ 58552 w 76463"/>
                  <a:gd name="connsiteY34" fmla="*/ 99944 h 103556"/>
                  <a:gd name="connsiteX35" fmla="*/ 38984 w 76463"/>
                  <a:gd name="connsiteY35" fmla="*/ 103557 h 103556"/>
                  <a:gd name="connsiteX36" fmla="*/ 18363 w 76463"/>
                  <a:gd name="connsiteY36" fmla="*/ 100396 h 103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6463" h="103556">
                    <a:moveTo>
                      <a:pt x="17912" y="100095"/>
                    </a:moveTo>
                    <a:cubicBezTo>
                      <a:pt x="11289" y="97837"/>
                      <a:pt x="6021" y="95128"/>
                      <a:pt x="2107" y="91365"/>
                    </a:cubicBezTo>
                    <a:cubicBezTo>
                      <a:pt x="602" y="90010"/>
                      <a:pt x="0" y="88354"/>
                      <a:pt x="0" y="86398"/>
                    </a:cubicBezTo>
                    <a:cubicBezTo>
                      <a:pt x="0" y="85043"/>
                      <a:pt x="452" y="83839"/>
                      <a:pt x="1204" y="82936"/>
                    </a:cubicBezTo>
                    <a:cubicBezTo>
                      <a:pt x="1957" y="81882"/>
                      <a:pt x="2860" y="81430"/>
                      <a:pt x="3913" y="81430"/>
                    </a:cubicBezTo>
                    <a:cubicBezTo>
                      <a:pt x="5118" y="81430"/>
                      <a:pt x="6472" y="81882"/>
                      <a:pt x="7977" y="82936"/>
                    </a:cubicBezTo>
                    <a:cubicBezTo>
                      <a:pt x="16858" y="89859"/>
                      <a:pt x="27093" y="93321"/>
                      <a:pt x="38533" y="93321"/>
                    </a:cubicBezTo>
                    <a:cubicBezTo>
                      <a:pt x="46811" y="93321"/>
                      <a:pt x="53133" y="91666"/>
                      <a:pt x="57649" y="88655"/>
                    </a:cubicBezTo>
                    <a:cubicBezTo>
                      <a:pt x="62014" y="85494"/>
                      <a:pt x="64271" y="80979"/>
                      <a:pt x="64271" y="75109"/>
                    </a:cubicBezTo>
                    <a:cubicBezTo>
                      <a:pt x="64271" y="71797"/>
                      <a:pt x="63218" y="69088"/>
                      <a:pt x="61111" y="66981"/>
                    </a:cubicBezTo>
                    <a:cubicBezTo>
                      <a:pt x="59003" y="65024"/>
                      <a:pt x="56143" y="63218"/>
                      <a:pt x="52681" y="62014"/>
                    </a:cubicBezTo>
                    <a:cubicBezTo>
                      <a:pt x="49220" y="60809"/>
                      <a:pt x="44553" y="59455"/>
                      <a:pt x="38683" y="58100"/>
                    </a:cubicBezTo>
                    <a:cubicBezTo>
                      <a:pt x="30856" y="56294"/>
                      <a:pt x="24384" y="54337"/>
                      <a:pt x="19266" y="52380"/>
                    </a:cubicBezTo>
                    <a:cubicBezTo>
                      <a:pt x="14299" y="50424"/>
                      <a:pt x="10085" y="47564"/>
                      <a:pt x="7074" y="43801"/>
                    </a:cubicBezTo>
                    <a:cubicBezTo>
                      <a:pt x="3913" y="40038"/>
                      <a:pt x="2408" y="35221"/>
                      <a:pt x="2408" y="29201"/>
                    </a:cubicBezTo>
                    <a:cubicBezTo>
                      <a:pt x="2408" y="23481"/>
                      <a:pt x="4064" y="18363"/>
                      <a:pt x="7074" y="13998"/>
                    </a:cubicBezTo>
                    <a:cubicBezTo>
                      <a:pt x="10235" y="9483"/>
                      <a:pt x="14600" y="6021"/>
                      <a:pt x="20320" y="3612"/>
                    </a:cubicBezTo>
                    <a:cubicBezTo>
                      <a:pt x="25889" y="1204"/>
                      <a:pt x="32361" y="0"/>
                      <a:pt x="39586" y="0"/>
                    </a:cubicBezTo>
                    <a:cubicBezTo>
                      <a:pt x="46360" y="0"/>
                      <a:pt x="52681" y="1054"/>
                      <a:pt x="58401" y="3161"/>
                    </a:cubicBezTo>
                    <a:cubicBezTo>
                      <a:pt x="64271" y="5268"/>
                      <a:pt x="69088" y="8128"/>
                      <a:pt x="73002" y="12041"/>
                    </a:cubicBezTo>
                    <a:cubicBezTo>
                      <a:pt x="74507" y="13547"/>
                      <a:pt x="75259" y="15202"/>
                      <a:pt x="75259" y="17009"/>
                    </a:cubicBezTo>
                    <a:cubicBezTo>
                      <a:pt x="75259" y="18363"/>
                      <a:pt x="74958" y="19567"/>
                      <a:pt x="74206" y="20471"/>
                    </a:cubicBezTo>
                    <a:cubicBezTo>
                      <a:pt x="73453" y="21524"/>
                      <a:pt x="72550" y="21976"/>
                      <a:pt x="71496" y="21976"/>
                    </a:cubicBezTo>
                    <a:cubicBezTo>
                      <a:pt x="70443" y="21976"/>
                      <a:pt x="69088" y="21374"/>
                      <a:pt x="67282" y="20320"/>
                    </a:cubicBezTo>
                    <a:cubicBezTo>
                      <a:pt x="62616" y="16557"/>
                      <a:pt x="58251" y="13848"/>
                      <a:pt x="54187" y="12343"/>
                    </a:cubicBezTo>
                    <a:cubicBezTo>
                      <a:pt x="50123" y="10837"/>
                      <a:pt x="45306" y="10085"/>
                      <a:pt x="39586" y="10085"/>
                    </a:cubicBezTo>
                    <a:cubicBezTo>
                      <a:pt x="31609" y="10085"/>
                      <a:pt x="25438" y="11740"/>
                      <a:pt x="21073" y="15052"/>
                    </a:cubicBezTo>
                    <a:cubicBezTo>
                      <a:pt x="16557" y="18363"/>
                      <a:pt x="14450" y="23029"/>
                      <a:pt x="14450" y="28900"/>
                    </a:cubicBezTo>
                    <a:cubicBezTo>
                      <a:pt x="14450" y="34017"/>
                      <a:pt x="16407" y="37780"/>
                      <a:pt x="20320" y="40339"/>
                    </a:cubicBezTo>
                    <a:cubicBezTo>
                      <a:pt x="24233" y="42898"/>
                      <a:pt x="30254" y="45156"/>
                      <a:pt x="38382" y="47112"/>
                    </a:cubicBezTo>
                    <a:cubicBezTo>
                      <a:pt x="47112" y="49220"/>
                      <a:pt x="54036" y="51176"/>
                      <a:pt x="59003" y="52832"/>
                    </a:cubicBezTo>
                    <a:cubicBezTo>
                      <a:pt x="63970" y="54638"/>
                      <a:pt x="68185" y="57197"/>
                      <a:pt x="71496" y="60809"/>
                    </a:cubicBezTo>
                    <a:cubicBezTo>
                      <a:pt x="74808" y="64422"/>
                      <a:pt x="76463" y="69088"/>
                      <a:pt x="76463" y="74958"/>
                    </a:cubicBezTo>
                    <a:cubicBezTo>
                      <a:pt x="76463" y="80828"/>
                      <a:pt x="74958" y="85645"/>
                      <a:pt x="71797" y="89859"/>
                    </a:cubicBezTo>
                    <a:cubicBezTo>
                      <a:pt x="68636" y="94225"/>
                      <a:pt x="64271" y="97536"/>
                      <a:pt x="58552" y="99944"/>
                    </a:cubicBezTo>
                    <a:cubicBezTo>
                      <a:pt x="52832" y="102353"/>
                      <a:pt x="46360" y="103557"/>
                      <a:pt x="38984" y="103557"/>
                    </a:cubicBezTo>
                    <a:cubicBezTo>
                      <a:pt x="31609" y="103557"/>
                      <a:pt x="24836" y="102503"/>
                      <a:pt x="18363" y="100396"/>
                    </a:cubicBezTo>
                    <a:close/>
                  </a:path>
                </a:pathLst>
              </a:custGeom>
              <a:solidFill>
                <a:srgbClr val="FF6C0E"/>
              </a:solidFill>
              <a:ln w="150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orma libre: forma 52">
                <a:extLst>
                  <a:ext uri="{FF2B5EF4-FFF2-40B4-BE49-F238E27FC236}">
                    <a16:creationId xmlns:a16="http://schemas.microsoft.com/office/drawing/2014/main" id="{1CF33E04-6F6B-47EA-8CB5-181C12C5D6F9}"/>
                  </a:ext>
                </a:extLst>
              </p:cNvPr>
              <p:cNvSpPr/>
              <p:nvPr/>
            </p:nvSpPr>
            <p:spPr>
              <a:xfrm>
                <a:off x="8156047" y="2951966"/>
                <a:ext cx="59605" cy="72098"/>
              </a:xfrm>
              <a:custGeom>
                <a:avLst/>
                <a:gdLst>
                  <a:gd name="connsiteX0" fmla="*/ 58100 w 59605"/>
                  <a:gd name="connsiteY0" fmla="*/ 1355 h 72098"/>
                  <a:gd name="connsiteX1" fmla="*/ 59605 w 59605"/>
                  <a:gd name="connsiteY1" fmla="*/ 5569 h 72098"/>
                  <a:gd name="connsiteX2" fmla="*/ 59605 w 59605"/>
                  <a:gd name="connsiteY2" fmla="*/ 66228 h 72098"/>
                  <a:gd name="connsiteX3" fmla="*/ 58100 w 59605"/>
                  <a:gd name="connsiteY3" fmla="*/ 70292 h 72098"/>
                  <a:gd name="connsiteX4" fmla="*/ 53735 w 59605"/>
                  <a:gd name="connsiteY4" fmla="*/ 71797 h 72098"/>
                  <a:gd name="connsiteX5" fmla="*/ 49671 w 59605"/>
                  <a:gd name="connsiteY5" fmla="*/ 70292 h 72098"/>
                  <a:gd name="connsiteX6" fmla="*/ 48166 w 59605"/>
                  <a:gd name="connsiteY6" fmla="*/ 66379 h 72098"/>
                  <a:gd name="connsiteX7" fmla="*/ 48166 w 59605"/>
                  <a:gd name="connsiteY7" fmla="*/ 59154 h 72098"/>
                  <a:gd name="connsiteX8" fmla="*/ 38834 w 59605"/>
                  <a:gd name="connsiteY8" fmla="*/ 68787 h 72098"/>
                  <a:gd name="connsiteX9" fmla="*/ 25287 w 59605"/>
                  <a:gd name="connsiteY9" fmla="*/ 72098 h 72098"/>
                  <a:gd name="connsiteX10" fmla="*/ 6322 w 59605"/>
                  <a:gd name="connsiteY10" fmla="*/ 65174 h 72098"/>
                  <a:gd name="connsiteX11" fmla="*/ 0 w 59605"/>
                  <a:gd name="connsiteY11" fmla="*/ 44704 h 72098"/>
                  <a:gd name="connsiteX12" fmla="*/ 0 w 59605"/>
                  <a:gd name="connsiteY12" fmla="*/ 5720 h 72098"/>
                  <a:gd name="connsiteX13" fmla="*/ 1505 w 59605"/>
                  <a:gd name="connsiteY13" fmla="*/ 1505 h 72098"/>
                  <a:gd name="connsiteX14" fmla="*/ 5870 w 59605"/>
                  <a:gd name="connsiteY14" fmla="*/ 0 h 72098"/>
                  <a:gd name="connsiteX15" fmla="*/ 10085 w 59605"/>
                  <a:gd name="connsiteY15" fmla="*/ 1505 h 72098"/>
                  <a:gd name="connsiteX16" fmla="*/ 11590 w 59605"/>
                  <a:gd name="connsiteY16" fmla="*/ 5720 h 72098"/>
                  <a:gd name="connsiteX17" fmla="*/ 11590 w 59605"/>
                  <a:gd name="connsiteY17" fmla="*/ 44553 h 72098"/>
                  <a:gd name="connsiteX18" fmla="*/ 15353 w 59605"/>
                  <a:gd name="connsiteY18" fmla="*/ 58251 h 72098"/>
                  <a:gd name="connsiteX19" fmla="*/ 27093 w 59605"/>
                  <a:gd name="connsiteY19" fmla="*/ 62616 h 72098"/>
                  <a:gd name="connsiteX20" fmla="*/ 41995 w 59605"/>
                  <a:gd name="connsiteY20" fmla="*/ 56595 h 72098"/>
                  <a:gd name="connsiteX21" fmla="*/ 47564 w 59605"/>
                  <a:gd name="connsiteY21" fmla="*/ 40941 h 72098"/>
                  <a:gd name="connsiteX22" fmla="*/ 47564 w 59605"/>
                  <a:gd name="connsiteY22" fmla="*/ 5720 h 72098"/>
                  <a:gd name="connsiteX23" fmla="*/ 49220 w 59605"/>
                  <a:gd name="connsiteY23" fmla="*/ 1505 h 72098"/>
                  <a:gd name="connsiteX24" fmla="*/ 53585 w 59605"/>
                  <a:gd name="connsiteY24" fmla="*/ 0 h 72098"/>
                  <a:gd name="connsiteX25" fmla="*/ 57950 w 59605"/>
                  <a:gd name="connsiteY25" fmla="*/ 1505 h 72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9605" h="72098">
                    <a:moveTo>
                      <a:pt x="58100" y="1355"/>
                    </a:moveTo>
                    <a:cubicBezTo>
                      <a:pt x="59154" y="2408"/>
                      <a:pt x="59605" y="3763"/>
                      <a:pt x="59605" y="5569"/>
                    </a:cubicBezTo>
                    <a:lnTo>
                      <a:pt x="59605" y="66228"/>
                    </a:lnTo>
                    <a:cubicBezTo>
                      <a:pt x="59605" y="67884"/>
                      <a:pt x="59154" y="69238"/>
                      <a:pt x="58100" y="70292"/>
                    </a:cubicBezTo>
                    <a:cubicBezTo>
                      <a:pt x="57047" y="71346"/>
                      <a:pt x="55692" y="71797"/>
                      <a:pt x="53735" y="71797"/>
                    </a:cubicBezTo>
                    <a:cubicBezTo>
                      <a:pt x="52079" y="71797"/>
                      <a:pt x="50725" y="71346"/>
                      <a:pt x="49671" y="70292"/>
                    </a:cubicBezTo>
                    <a:cubicBezTo>
                      <a:pt x="48617" y="69238"/>
                      <a:pt x="48166" y="68034"/>
                      <a:pt x="48166" y="66379"/>
                    </a:cubicBezTo>
                    <a:lnTo>
                      <a:pt x="48166" y="59154"/>
                    </a:lnTo>
                    <a:cubicBezTo>
                      <a:pt x="45908" y="63368"/>
                      <a:pt x="42898" y="66529"/>
                      <a:pt x="38834" y="68787"/>
                    </a:cubicBezTo>
                    <a:cubicBezTo>
                      <a:pt x="34770" y="71045"/>
                      <a:pt x="30405" y="72098"/>
                      <a:pt x="25287" y="72098"/>
                    </a:cubicBezTo>
                    <a:cubicBezTo>
                      <a:pt x="16858" y="72098"/>
                      <a:pt x="10687" y="69841"/>
                      <a:pt x="6322" y="65174"/>
                    </a:cubicBezTo>
                    <a:cubicBezTo>
                      <a:pt x="2107" y="60508"/>
                      <a:pt x="0" y="53735"/>
                      <a:pt x="0" y="44704"/>
                    </a:cubicBezTo>
                    <a:lnTo>
                      <a:pt x="0" y="5720"/>
                    </a:lnTo>
                    <a:cubicBezTo>
                      <a:pt x="0" y="4064"/>
                      <a:pt x="452" y="2709"/>
                      <a:pt x="1505" y="1505"/>
                    </a:cubicBezTo>
                    <a:cubicBezTo>
                      <a:pt x="2559" y="452"/>
                      <a:pt x="4064" y="0"/>
                      <a:pt x="5870" y="0"/>
                    </a:cubicBezTo>
                    <a:cubicBezTo>
                      <a:pt x="7676" y="0"/>
                      <a:pt x="9182" y="602"/>
                      <a:pt x="10085" y="1505"/>
                    </a:cubicBezTo>
                    <a:cubicBezTo>
                      <a:pt x="11138" y="2559"/>
                      <a:pt x="11590" y="3913"/>
                      <a:pt x="11590" y="5720"/>
                    </a:cubicBezTo>
                    <a:lnTo>
                      <a:pt x="11590" y="44553"/>
                    </a:lnTo>
                    <a:cubicBezTo>
                      <a:pt x="11590" y="50725"/>
                      <a:pt x="12794" y="55391"/>
                      <a:pt x="15353" y="58251"/>
                    </a:cubicBezTo>
                    <a:cubicBezTo>
                      <a:pt x="17912" y="61261"/>
                      <a:pt x="21675" y="62616"/>
                      <a:pt x="27093" y="62616"/>
                    </a:cubicBezTo>
                    <a:cubicBezTo>
                      <a:pt x="33265" y="62616"/>
                      <a:pt x="38232" y="60659"/>
                      <a:pt x="41995" y="56595"/>
                    </a:cubicBezTo>
                    <a:cubicBezTo>
                      <a:pt x="45758" y="52681"/>
                      <a:pt x="47564" y="47413"/>
                      <a:pt x="47564" y="40941"/>
                    </a:cubicBezTo>
                    <a:lnTo>
                      <a:pt x="47564" y="5720"/>
                    </a:lnTo>
                    <a:cubicBezTo>
                      <a:pt x="47564" y="4064"/>
                      <a:pt x="48166" y="2709"/>
                      <a:pt x="49220" y="1505"/>
                    </a:cubicBezTo>
                    <a:cubicBezTo>
                      <a:pt x="50273" y="452"/>
                      <a:pt x="51778" y="0"/>
                      <a:pt x="53585" y="0"/>
                    </a:cubicBezTo>
                    <a:cubicBezTo>
                      <a:pt x="55391" y="0"/>
                      <a:pt x="56896" y="602"/>
                      <a:pt x="57950" y="1505"/>
                    </a:cubicBezTo>
                    <a:close/>
                  </a:path>
                </a:pathLst>
              </a:custGeom>
              <a:solidFill>
                <a:srgbClr val="FF6C0E"/>
              </a:solidFill>
              <a:ln w="150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orma libre: forma 53">
                <a:extLst>
                  <a:ext uri="{FF2B5EF4-FFF2-40B4-BE49-F238E27FC236}">
                    <a16:creationId xmlns:a16="http://schemas.microsoft.com/office/drawing/2014/main" id="{F2294D82-4793-4888-9EBF-80370884822E}"/>
                  </a:ext>
                </a:extLst>
              </p:cNvPr>
              <p:cNvSpPr/>
              <p:nvPr/>
            </p:nvSpPr>
            <p:spPr>
              <a:xfrm>
                <a:off x="8237628" y="2951665"/>
                <a:ext cx="101600" cy="72248"/>
              </a:xfrm>
              <a:custGeom>
                <a:avLst/>
                <a:gdLst>
                  <a:gd name="connsiteX0" fmla="*/ 101450 w 101600"/>
                  <a:gd name="connsiteY0" fmla="*/ 27394 h 72248"/>
                  <a:gd name="connsiteX1" fmla="*/ 101450 w 101600"/>
                  <a:gd name="connsiteY1" fmla="*/ 66228 h 72248"/>
                  <a:gd name="connsiteX2" fmla="*/ 99794 w 101600"/>
                  <a:gd name="connsiteY2" fmla="*/ 70443 h 72248"/>
                  <a:gd name="connsiteX3" fmla="*/ 95579 w 101600"/>
                  <a:gd name="connsiteY3" fmla="*/ 71948 h 72248"/>
                  <a:gd name="connsiteX4" fmla="*/ 91365 w 101600"/>
                  <a:gd name="connsiteY4" fmla="*/ 70443 h 72248"/>
                  <a:gd name="connsiteX5" fmla="*/ 89709 w 101600"/>
                  <a:gd name="connsiteY5" fmla="*/ 66228 h 72248"/>
                  <a:gd name="connsiteX6" fmla="*/ 89709 w 101600"/>
                  <a:gd name="connsiteY6" fmla="*/ 27695 h 72248"/>
                  <a:gd name="connsiteX7" fmla="*/ 86247 w 101600"/>
                  <a:gd name="connsiteY7" fmla="*/ 13848 h 72248"/>
                  <a:gd name="connsiteX8" fmla="*/ 75410 w 101600"/>
                  <a:gd name="connsiteY8" fmla="*/ 9483 h 72248"/>
                  <a:gd name="connsiteX9" fmla="*/ 61562 w 101600"/>
                  <a:gd name="connsiteY9" fmla="*/ 15353 h 72248"/>
                  <a:gd name="connsiteX10" fmla="*/ 56595 w 101600"/>
                  <a:gd name="connsiteY10" fmla="*/ 31308 h 72248"/>
                  <a:gd name="connsiteX11" fmla="*/ 56595 w 101600"/>
                  <a:gd name="connsiteY11" fmla="*/ 66379 h 72248"/>
                  <a:gd name="connsiteX12" fmla="*/ 54939 w 101600"/>
                  <a:gd name="connsiteY12" fmla="*/ 70593 h 72248"/>
                  <a:gd name="connsiteX13" fmla="*/ 50725 w 101600"/>
                  <a:gd name="connsiteY13" fmla="*/ 72098 h 72248"/>
                  <a:gd name="connsiteX14" fmla="*/ 46510 w 101600"/>
                  <a:gd name="connsiteY14" fmla="*/ 70593 h 72248"/>
                  <a:gd name="connsiteX15" fmla="*/ 45005 w 101600"/>
                  <a:gd name="connsiteY15" fmla="*/ 66379 h 72248"/>
                  <a:gd name="connsiteX16" fmla="*/ 45005 w 101600"/>
                  <a:gd name="connsiteY16" fmla="*/ 27846 h 72248"/>
                  <a:gd name="connsiteX17" fmla="*/ 41543 w 101600"/>
                  <a:gd name="connsiteY17" fmla="*/ 13998 h 72248"/>
                  <a:gd name="connsiteX18" fmla="*/ 30555 w 101600"/>
                  <a:gd name="connsiteY18" fmla="*/ 9633 h 72248"/>
                  <a:gd name="connsiteX19" fmla="*/ 16708 w 101600"/>
                  <a:gd name="connsiteY19" fmla="*/ 15503 h 72248"/>
                  <a:gd name="connsiteX20" fmla="*/ 11590 w 101600"/>
                  <a:gd name="connsiteY20" fmla="*/ 31458 h 72248"/>
                  <a:gd name="connsiteX21" fmla="*/ 11590 w 101600"/>
                  <a:gd name="connsiteY21" fmla="*/ 66529 h 72248"/>
                  <a:gd name="connsiteX22" fmla="*/ 10085 w 101600"/>
                  <a:gd name="connsiteY22" fmla="*/ 70744 h 72248"/>
                  <a:gd name="connsiteX23" fmla="*/ 5870 w 101600"/>
                  <a:gd name="connsiteY23" fmla="*/ 72249 h 72248"/>
                  <a:gd name="connsiteX24" fmla="*/ 1656 w 101600"/>
                  <a:gd name="connsiteY24" fmla="*/ 70744 h 72248"/>
                  <a:gd name="connsiteX25" fmla="*/ 0 w 101600"/>
                  <a:gd name="connsiteY25" fmla="*/ 66529 h 72248"/>
                  <a:gd name="connsiteX26" fmla="*/ 0 w 101600"/>
                  <a:gd name="connsiteY26" fmla="*/ 6021 h 72248"/>
                  <a:gd name="connsiteX27" fmla="*/ 1656 w 101600"/>
                  <a:gd name="connsiteY27" fmla="*/ 1806 h 72248"/>
                  <a:gd name="connsiteX28" fmla="*/ 5870 w 101600"/>
                  <a:gd name="connsiteY28" fmla="*/ 301 h 72248"/>
                  <a:gd name="connsiteX29" fmla="*/ 9934 w 101600"/>
                  <a:gd name="connsiteY29" fmla="*/ 1806 h 72248"/>
                  <a:gd name="connsiteX30" fmla="*/ 11590 w 101600"/>
                  <a:gd name="connsiteY30" fmla="*/ 5870 h 72248"/>
                  <a:gd name="connsiteX31" fmla="*/ 11590 w 101600"/>
                  <a:gd name="connsiteY31" fmla="*/ 12794 h 72248"/>
                  <a:gd name="connsiteX32" fmla="*/ 20471 w 101600"/>
                  <a:gd name="connsiteY32" fmla="*/ 3311 h 72248"/>
                  <a:gd name="connsiteX33" fmla="*/ 33415 w 101600"/>
                  <a:gd name="connsiteY33" fmla="*/ 0 h 72248"/>
                  <a:gd name="connsiteX34" fmla="*/ 54939 w 101600"/>
                  <a:gd name="connsiteY34" fmla="*/ 13848 h 72248"/>
                  <a:gd name="connsiteX35" fmla="*/ 64121 w 101600"/>
                  <a:gd name="connsiteY35" fmla="*/ 3763 h 72248"/>
                  <a:gd name="connsiteX36" fmla="*/ 78270 w 101600"/>
                  <a:gd name="connsiteY36" fmla="*/ 0 h 72248"/>
                  <a:gd name="connsiteX37" fmla="*/ 101600 w 101600"/>
                  <a:gd name="connsiteY37" fmla="*/ 27695 h 72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01600" h="72248">
                    <a:moveTo>
                      <a:pt x="101450" y="27394"/>
                    </a:moveTo>
                    <a:lnTo>
                      <a:pt x="101450" y="66228"/>
                    </a:lnTo>
                    <a:cubicBezTo>
                      <a:pt x="101450" y="68034"/>
                      <a:pt x="100998" y="69389"/>
                      <a:pt x="99794" y="70443"/>
                    </a:cubicBezTo>
                    <a:cubicBezTo>
                      <a:pt x="98740" y="71496"/>
                      <a:pt x="97386" y="71948"/>
                      <a:pt x="95579" y="71948"/>
                    </a:cubicBezTo>
                    <a:cubicBezTo>
                      <a:pt x="93773" y="71948"/>
                      <a:pt x="92418" y="71496"/>
                      <a:pt x="91365" y="70443"/>
                    </a:cubicBezTo>
                    <a:cubicBezTo>
                      <a:pt x="90311" y="69389"/>
                      <a:pt x="89709" y="68034"/>
                      <a:pt x="89709" y="66228"/>
                    </a:cubicBezTo>
                    <a:lnTo>
                      <a:pt x="89709" y="27695"/>
                    </a:lnTo>
                    <a:cubicBezTo>
                      <a:pt x="89709" y="21374"/>
                      <a:pt x="88505" y="16708"/>
                      <a:pt x="86247" y="13848"/>
                    </a:cubicBezTo>
                    <a:cubicBezTo>
                      <a:pt x="83989" y="10988"/>
                      <a:pt x="80377" y="9483"/>
                      <a:pt x="75410" y="9483"/>
                    </a:cubicBezTo>
                    <a:cubicBezTo>
                      <a:pt x="69540" y="9483"/>
                      <a:pt x="64873" y="11439"/>
                      <a:pt x="61562" y="15353"/>
                    </a:cubicBezTo>
                    <a:cubicBezTo>
                      <a:pt x="58251" y="19266"/>
                      <a:pt x="56595" y="24535"/>
                      <a:pt x="56595" y="31308"/>
                    </a:cubicBezTo>
                    <a:lnTo>
                      <a:pt x="56595" y="66379"/>
                    </a:lnTo>
                    <a:cubicBezTo>
                      <a:pt x="56595" y="68185"/>
                      <a:pt x="55993" y="69540"/>
                      <a:pt x="54939" y="70593"/>
                    </a:cubicBezTo>
                    <a:cubicBezTo>
                      <a:pt x="53886" y="71647"/>
                      <a:pt x="52380" y="72098"/>
                      <a:pt x="50725" y="72098"/>
                    </a:cubicBezTo>
                    <a:cubicBezTo>
                      <a:pt x="49069" y="72098"/>
                      <a:pt x="47564" y="71647"/>
                      <a:pt x="46510" y="70593"/>
                    </a:cubicBezTo>
                    <a:cubicBezTo>
                      <a:pt x="45457" y="69540"/>
                      <a:pt x="45005" y="68185"/>
                      <a:pt x="45005" y="66379"/>
                    </a:cubicBezTo>
                    <a:lnTo>
                      <a:pt x="45005" y="27846"/>
                    </a:lnTo>
                    <a:cubicBezTo>
                      <a:pt x="45005" y="21524"/>
                      <a:pt x="43801" y="16858"/>
                      <a:pt x="41543" y="13998"/>
                    </a:cubicBezTo>
                    <a:cubicBezTo>
                      <a:pt x="39285" y="11138"/>
                      <a:pt x="35673" y="9633"/>
                      <a:pt x="30555" y="9633"/>
                    </a:cubicBezTo>
                    <a:cubicBezTo>
                      <a:pt x="24836" y="9633"/>
                      <a:pt x="20169" y="11590"/>
                      <a:pt x="16708" y="15503"/>
                    </a:cubicBezTo>
                    <a:cubicBezTo>
                      <a:pt x="13246" y="19417"/>
                      <a:pt x="11590" y="24685"/>
                      <a:pt x="11590" y="31458"/>
                    </a:cubicBezTo>
                    <a:lnTo>
                      <a:pt x="11590" y="66529"/>
                    </a:lnTo>
                    <a:cubicBezTo>
                      <a:pt x="11590" y="68335"/>
                      <a:pt x="10988" y="69690"/>
                      <a:pt x="10085" y="70744"/>
                    </a:cubicBezTo>
                    <a:cubicBezTo>
                      <a:pt x="9031" y="71797"/>
                      <a:pt x="7676" y="72249"/>
                      <a:pt x="5870" y="72249"/>
                    </a:cubicBezTo>
                    <a:cubicBezTo>
                      <a:pt x="4215" y="72249"/>
                      <a:pt x="2709" y="71797"/>
                      <a:pt x="1656" y="70744"/>
                    </a:cubicBezTo>
                    <a:cubicBezTo>
                      <a:pt x="602" y="69690"/>
                      <a:pt x="0" y="68335"/>
                      <a:pt x="0" y="66529"/>
                    </a:cubicBezTo>
                    <a:lnTo>
                      <a:pt x="0" y="6021"/>
                    </a:lnTo>
                    <a:cubicBezTo>
                      <a:pt x="0" y="4365"/>
                      <a:pt x="602" y="3010"/>
                      <a:pt x="1656" y="1806"/>
                    </a:cubicBezTo>
                    <a:cubicBezTo>
                      <a:pt x="2709" y="753"/>
                      <a:pt x="4215" y="301"/>
                      <a:pt x="5870" y="301"/>
                    </a:cubicBezTo>
                    <a:cubicBezTo>
                      <a:pt x="7526" y="301"/>
                      <a:pt x="8881" y="753"/>
                      <a:pt x="9934" y="1806"/>
                    </a:cubicBezTo>
                    <a:cubicBezTo>
                      <a:pt x="10988" y="2860"/>
                      <a:pt x="11590" y="4214"/>
                      <a:pt x="11590" y="5870"/>
                    </a:cubicBezTo>
                    <a:lnTo>
                      <a:pt x="11590" y="12794"/>
                    </a:lnTo>
                    <a:cubicBezTo>
                      <a:pt x="13697" y="8730"/>
                      <a:pt x="16708" y="5569"/>
                      <a:pt x="20471" y="3311"/>
                    </a:cubicBezTo>
                    <a:cubicBezTo>
                      <a:pt x="24233" y="1054"/>
                      <a:pt x="28599" y="0"/>
                      <a:pt x="33415" y="0"/>
                    </a:cubicBezTo>
                    <a:cubicBezTo>
                      <a:pt x="44403" y="0"/>
                      <a:pt x="51477" y="4666"/>
                      <a:pt x="54939" y="13848"/>
                    </a:cubicBezTo>
                    <a:cubicBezTo>
                      <a:pt x="56896" y="9633"/>
                      <a:pt x="60057" y="6322"/>
                      <a:pt x="64121" y="3763"/>
                    </a:cubicBezTo>
                    <a:cubicBezTo>
                      <a:pt x="68335" y="1204"/>
                      <a:pt x="73002" y="0"/>
                      <a:pt x="78270" y="0"/>
                    </a:cubicBezTo>
                    <a:cubicBezTo>
                      <a:pt x="93924" y="0"/>
                      <a:pt x="101600" y="9182"/>
                      <a:pt x="101600" y="27695"/>
                    </a:cubicBezTo>
                    <a:close/>
                  </a:path>
                </a:pathLst>
              </a:custGeom>
              <a:solidFill>
                <a:srgbClr val="FF6C0E"/>
              </a:solidFill>
              <a:ln w="150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orma libre: forma 54">
                <a:extLst>
                  <a:ext uri="{FF2B5EF4-FFF2-40B4-BE49-F238E27FC236}">
                    <a16:creationId xmlns:a16="http://schemas.microsoft.com/office/drawing/2014/main" id="{6BFFAED1-AA5B-4C51-A524-F782BA58A7FC}"/>
                  </a:ext>
                </a:extLst>
              </p:cNvPr>
              <p:cNvSpPr/>
              <p:nvPr/>
            </p:nvSpPr>
            <p:spPr>
              <a:xfrm>
                <a:off x="8358043" y="2951062"/>
                <a:ext cx="57498" cy="72700"/>
              </a:xfrm>
              <a:custGeom>
                <a:avLst/>
                <a:gdLst>
                  <a:gd name="connsiteX0" fmla="*/ 57498 w 57498"/>
                  <a:gd name="connsiteY0" fmla="*/ 27846 h 72700"/>
                  <a:gd name="connsiteX1" fmla="*/ 57498 w 57498"/>
                  <a:gd name="connsiteY1" fmla="*/ 66830 h 72700"/>
                  <a:gd name="connsiteX2" fmla="*/ 55993 w 57498"/>
                  <a:gd name="connsiteY2" fmla="*/ 71045 h 72700"/>
                  <a:gd name="connsiteX3" fmla="*/ 51929 w 57498"/>
                  <a:gd name="connsiteY3" fmla="*/ 72550 h 72700"/>
                  <a:gd name="connsiteX4" fmla="*/ 47714 w 57498"/>
                  <a:gd name="connsiteY4" fmla="*/ 71045 h 72700"/>
                  <a:gd name="connsiteX5" fmla="*/ 46059 w 57498"/>
                  <a:gd name="connsiteY5" fmla="*/ 66830 h 72700"/>
                  <a:gd name="connsiteX6" fmla="*/ 46059 w 57498"/>
                  <a:gd name="connsiteY6" fmla="*/ 59906 h 72700"/>
                  <a:gd name="connsiteX7" fmla="*/ 37780 w 57498"/>
                  <a:gd name="connsiteY7" fmla="*/ 69389 h 72700"/>
                  <a:gd name="connsiteX8" fmla="*/ 24836 w 57498"/>
                  <a:gd name="connsiteY8" fmla="*/ 72700 h 72700"/>
                  <a:gd name="connsiteX9" fmla="*/ 12343 w 57498"/>
                  <a:gd name="connsiteY9" fmla="*/ 69991 h 72700"/>
                  <a:gd name="connsiteX10" fmla="*/ 3311 w 57498"/>
                  <a:gd name="connsiteY10" fmla="*/ 62315 h 72700"/>
                  <a:gd name="connsiteX11" fmla="*/ 0 w 57498"/>
                  <a:gd name="connsiteY11" fmla="*/ 51628 h 72700"/>
                  <a:gd name="connsiteX12" fmla="*/ 4064 w 57498"/>
                  <a:gd name="connsiteY12" fmla="*/ 39436 h 72700"/>
                  <a:gd name="connsiteX13" fmla="*/ 17310 w 57498"/>
                  <a:gd name="connsiteY13" fmla="*/ 33114 h 72700"/>
                  <a:gd name="connsiteX14" fmla="*/ 43048 w 57498"/>
                  <a:gd name="connsiteY14" fmla="*/ 31157 h 72700"/>
                  <a:gd name="connsiteX15" fmla="*/ 46209 w 57498"/>
                  <a:gd name="connsiteY15" fmla="*/ 31157 h 72700"/>
                  <a:gd name="connsiteX16" fmla="*/ 46209 w 57498"/>
                  <a:gd name="connsiteY16" fmla="*/ 26491 h 72700"/>
                  <a:gd name="connsiteX17" fmla="*/ 42597 w 57498"/>
                  <a:gd name="connsiteY17" fmla="*/ 13848 h 72700"/>
                  <a:gd name="connsiteX18" fmla="*/ 31157 w 57498"/>
                  <a:gd name="connsiteY18" fmla="*/ 9784 h 72700"/>
                  <a:gd name="connsiteX19" fmla="*/ 11289 w 57498"/>
                  <a:gd name="connsiteY19" fmla="*/ 15052 h 72700"/>
                  <a:gd name="connsiteX20" fmla="*/ 5720 w 57498"/>
                  <a:gd name="connsiteY20" fmla="*/ 17460 h 72700"/>
                  <a:gd name="connsiteX21" fmla="*/ 2860 w 57498"/>
                  <a:gd name="connsiteY21" fmla="*/ 16105 h 72700"/>
                  <a:gd name="connsiteX22" fmla="*/ 1806 w 57498"/>
                  <a:gd name="connsiteY22" fmla="*/ 12794 h 72700"/>
                  <a:gd name="connsiteX23" fmla="*/ 3010 w 57498"/>
                  <a:gd name="connsiteY23" fmla="*/ 9332 h 72700"/>
                  <a:gd name="connsiteX24" fmla="*/ 6924 w 57498"/>
                  <a:gd name="connsiteY24" fmla="*/ 6171 h 72700"/>
                  <a:gd name="connsiteX25" fmla="*/ 18363 w 57498"/>
                  <a:gd name="connsiteY25" fmla="*/ 1656 h 72700"/>
                  <a:gd name="connsiteX26" fmla="*/ 31157 w 57498"/>
                  <a:gd name="connsiteY26" fmla="*/ 0 h 72700"/>
                  <a:gd name="connsiteX27" fmla="*/ 57498 w 57498"/>
                  <a:gd name="connsiteY27" fmla="*/ 27545 h 72700"/>
                  <a:gd name="connsiteX28" fmla="*/ 40490 w 57498"/>
                  <a:gd name="connsiteY28" fmla="*/ 57950 h 72700"/>
                  <a:gd name="connsiteX29" fmla="*/ 46059 w 57498"/>
                  <a:gd name="connsiteY29" fmla="*/ 42898 h 72700"/>
                  <a:gd name="connsiteX30" fmla="*/ 46059 w 57498"/>
                  <a:gd name="connsiteY30" fmla="*/ 38683 h 72700"/>
                  <a:gd name="connsiteX31" fmla="*/ 43500 w 57498"/>
                  <a:gd name="connsiteY31" fmla="*/ 38683 h 72700"/>
                  <a:gd name="connsiteX32" fmla="*/ 24083 w 57498"/>
                  <a:gd name="connsiteY32" fmla="*/ 39737 h 72700"/>
                  <a:gd name="connsiteX33" fmla="*/ 14600 w 57498"/>
                  <a:gd name="connsiteY33" fmla="*/ 43349 h 72700"/>
                  <a:gd name="connsiteX34" fmla="*/ 11740 w 57498"/>
                  <a:gd name="connsiteY34" fmla="*/ 50725 h 72700"/>
                  <a:gd name="connsiteX35" fmla="*/ 15804 w 57498"/>
                  <a:gd name="connsiteY35" fmla="*/ 59906 h 72700"/>
                  <a:gd name="connsiteX36" fmla="*/ 26190 w 57498"/>
                  <a:gd name="connsiteY36" fmla="*/ 63519 h 72700"/>
                  <a:gd name="connsiteX37" fmla="*/ 40339 w 57498"/>
                  <a:gd name="connsiteY37" fmla="*/ 57649 h 7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7498" h="72700">
                    <a:moveTo>
                      <a:pt x="57498" y="27846"/>
                    </a:moveTo>
                    <a:lnTo>
                      <a:pt x="57498" y="66830"/>
                    </a:lnTo>
                    <a:cubicBezTo>
                      <a:pt x="57498" y="68486"/>
                      <a:pt x="57047" y="69991"/>
                      <a:pt x="55993" y="71045"/>
                    </a:cubicBezTo>
                    <a:cubicBezTo>
                      <a:pt x="54939" y="72098"/>
                      <a:pt x="53585" y="72550"/>
                      <a:pt x="51929" y="72550"/>
                    </a:cubicBezTo>
                    <a:cubicBezTo>
                      <a:pt x="50273" y="72550"/>
                      <a:pt x="48768" y="72098"/>
                      <a:pt x="47714" y="71045"/>
                    </a:cubicBezTo>
                    <a:cubicBezTo>
                      <a:pt x="46661" y="69991"/>
                      <a:pt x="46059" y="68636"/>
                      <a:pt x="46059" y="66830"/>
                    </a:cubicBezTo>
                    <a:lnTo>
                      <a:pt x="46059" y="59906"/>
                    </a:lnTo>
                    <a:cubicBezTo>
                      <a:pt x="44252" y="63970"/>
                      <a:pt x="41393" y="67131"/>
                      <a:pt x="37780" y="69389"/>
                    </a:cubicBezTo>
                    <a:cubicBezTo>
                      <a:pt x="34017" y="71647"/>
                      <a:pt x="29652" y="72700"/>
                      <a:pt x="24836" y="72700"/>
                    </a:cubicBezTo>
                    <a:cubicBezTo>
                      <a:pt x="20320" y="72700"/>
                      <a:pt x="16105" y="71797"/>
                      <a:pt x="12343" y="69991"/>
                    </a:cubicBezTo>
                    <a:cubicBezTo>
                      <a:pt x="8580" y="68185"/>
                      <a:pt x="5569" y="65626"/>
                      <a:pt x="3311" y="62315"/>
                    </a:cubicBezTo>
                    <a:cubicBezTo>
                      <a:pt x="1054" y="59154"/>
                      <a:pt x="0" y="55541"/>
                      <a:pt x="0" y="51628"/>
                    </a:cubicBezTo>
                    <a:cubicBezTo>
                      <a:pt x="0" y="46360"/>
                      <a:pt x="1355" y="42296"/>
                      <a:pt x="4064" y="39436"/>
                    </a:cubicBezTo>
                    <a:cubicBezTo>
                      <a:pt x="6773" y="36425"/>
                      <a:pt x="11138" y="34318"/>
                      <a:pt x="17310" y="33114"/>
                    </a:cubicBezTo>
                    <a:cubicBezTo>
                      <a:pt x="23481" y="31910"/>
                      <a:pt x="32060" y="31157"/>
                      <a:pt x="43048" y="31157"/>
                    </a:cubicBezTo>
                    <a:lnTo>
                      <a:pt x="46209" y="31157"/>
                    </a:lnTo>
                    <a:lnTo>
                      <a:pt x="46209" y="26491"/>
                    </a:lnTo>
                    <a:cubicBezTo>
                      <a:pt x="46209" y="20772"/>
                      <a:pt x="45005" y="16557"/>
                      <a:pt x="42597" y="13848"/>
                    </a:cubicBezTo>
                    <a:cubicBezTo>
                      <a:pt x="40339" y="11138"/>
                      <a:pt x="36425" y="9784"/>
                      <a:pt x="31157" y="9784"/>
                    </a:cubicBezTo>
                    <a:cubicBezTo>
                      <a:pt x="24685" y="9784"/>
                      <a:pt x="17912" y="11439"/>
                      <a:pt x="11289" y="15052"/>
                    </a:cubicBezTo>
                    <a:cubicBezTo>
                      <a:pt x="8730" y="16708"/>
                      <a:pt x="6924" y="17460"/>
                      <a:pt x="5720" y="17460"/>
                    </a:cubicBezTo>
                    <a:cubicBezTo>
                      <a:pt x="4516" y="17460"/>
                      <a:pt x="3612" y="17009"/>
                      <a:pt x="2860" y="16105"/>
                    </a:cubicBezTo>
                    <a:cubicBezTo>
                      <a:pt x="2107" y="15202"/>
                      <a:pt x="1806" y="14149"/>
                      <a:pt x="1806" y="12794"/>
                    </a:cubicBezTo>
                    <a:cubicBezTo>
                      <a:pt x="1806" y="11439"/>
                      <a:pt x="2107" y="10235"/>
                      <a:pt x="3010" y="9332"/>
                    </a:cubicBezTo>
                    <a:cubicBezTo>
                      <a:pt x="3763" y="8279"/>
                      <a:pt x="5118" y="7225"/>
                      <a:pt x="6924" y="6171"/>
                    </a:cubicBezTo>
                    <a:cubicBezTo>
                      <a:pt x="10235" y="4214"/>
                      <a:pt x="14149" y="2709"/>
                      <a:pt x="18363" y="1656"/>
                    </a:cubicBezTo>
                    <a:cubicBezTo>
                      <a:pt x="22578" y="602"/>
                      <a:pt x="26943" y="0"/>
                      <a:pt x="31157" y="0"/>
                    </a:cubicBezTo>
                    <a:cubicBezTo>
                      <a:pt x="48768" y="0"/>
                      <a:pt x="57498" y="9182"/>
                      <a:pt x="57498" y="27545"/>
                    </a:cubicBezTo>
                    <a:close/>
                    <a:moveTo>
                      <a:pt x="40490" y="57950"/>
                    </a:moveTo>
                    <a:cubicBezTo>
                      <a:pt x="44252" y="54036"/>
                      <a:pt x="46059" y="49069"/>
                      <a:pt x="46059" y="42898"/>
                    </a:cubicBezTo>
                    <a:lnTo>
                      <a:pt x="46059" y="38683"/>
                    </a:lnTo>
                    <a:lnTo>
                      <a:pt x="43500" y="38683"/>
                    </a:lnTo>
                    <a:cubicBezTo>
                      <a:pt x="35071" y="38683"/>
                      <a:pt x="28599" y="38984"/>
                      <a:pt x="24083" y="39737"/>
                    </a:cubicBezTo>
                    <a:cubicBezTo>
                      <a:pt x="19718" y="40489"/>
                      <a:pt x="16557" y="41694"/>
                      <a:pt x="14600" y="43349"/>
                    </a:cubicBezTo>
                    <a:cubicBezTo>
                      <a:pt x="12794" y="45005"/>
                      <a:pt x="11740" y="47564"/>
                      <a:pt x="11740" y="50725"/>
                    </a:cubicBezTo>
                    <a:cubicBezTo>
                      <a:pt x="11740" y="54488"/>
                      <a:pt x="13095" y="57498"/>
                      <a:pt x="15804" y="59906"/>
                    </a:cubicBezTo>
                    <a:cubicBezTo>
                      <a:pt x="18514" y="62315"/>
                      <a:pt x="21976" y="63519"/>
                      <a:pt x="26190" y="63519"/>
                    </a:cubicBezTo>
                    <a:cubicBezTo>
                      <a:pt x="31910" y="63519"/>
                      <a:pt x="36727" y="61562"/>
                      <a:pt x="40339" y="57649"/>
                    </a:cubicBezTo>
                    <a:close/>
                  </a:path>
                </a:pathLst>
              </a:custGeom>
              <a:solidFill>
                <a:srgbClr val="FF6C0E"/>
              </a:solidFill>
              <a:ln w="150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orma libre: forma 55">
                <a:extLst>
                  <a:ext uri="{FF2B5EF4-FFF2-40B4-BE49-F238E27FC236}">
                    <a16:creationId xmlns:a16="http://schemas.microsoft.com/office/drawing/2014/main" id="{FB540021-4A63-43D5-8734-8643E08149BA}"/>
                  </a:ext>
                </a:extLst>
              </p:cNvPr>
              <p:cNvSpPr/>
              <p:nvPr/>
            </p:nvSpPr>
            <p:spPr>
              <a:xfrm>
                <a:off x="8436764" y="2951514"/>
                <a:ext cx="60809" cy="72248"/>
              </a:xfrm>
              <a:custGeom>
                <a:avLst/>
                <a:gdLst>
                  <a:gd name="connsiteX0" fmla="*/ 60810 w 60809"/>
                  <a:gd name="connsiteY0" fmla="*/ 27545 h 72248"/>
                  <a:gd name="connsiteX1" fmla="*/ 60810 w 60809"/>
                  <a:gd name="connsiteY1" fmla="*/ 66379 h 72248"/>
                  <a:gd name="connsiteX2" fmla="*/ 59304 w 60809"/>
                  <a:gd name="connsiteY2" fmla="*/ 70593 h 72248"/>
                  <a:gd name="connsiteX3" fmla="*/ 55090 w 60809"/>
                  <a:gd name="connsiteY3" fmla="*/ 72098 h 72248"/>
                  <a:gd name="connsiteX4" fmla="*/ 50725 w 60809"/>
                  <a:gd name="connsiteY4" fmla="*/ 70593 h 72248"/>
                  <a:gd name="connsiteX5" fmla="*/ 49220 w 60809"/>
                  <a:gd name="connsiteY5" fmla="*/ 66379 h 72248"/>
                  <a:gd name="connsiteX6" fmla="*/ 49220 w 60809"/>
                  <a:gd name="connsiteY6" fmla="*/ 28297 h 72248"/>
                  <a:gd name="connsiteX7" fmla="*/ 45306 w 60809"/>
                  <a:gd name="connsiteY7" fmla="*/ 14149 h 72248"/>
                  <a:gd name="connsiteX8" fmla="*/ 33114 w 60809"/>
                  <a:gd name="connsiteY8" fmla="*/ 9633 h 72248"/>
                  <a:gd name="connsiteX9" fmla="*/ 17611 w 60809"/>
                  <a:gd name="connsiteY9" fmla="*/ 15503 h 72248"/>
                  <a:gd name="connsiteX10" fmla="*/ 11740 w 60809"/>
                  <a:gd name="connsiteY10" fmla="*/ 31458 h 72248"/>
                  <a:gd name="connsiteX11" fmla="*/ 11740 w 60809"/>
                  <a:gd name="connsiteY11" fmla="*/ 66529 h 72248"/>
                  <a:gd name="connsiteX12" fmla="*/ 10235 w 60809"/>
                  <a:gd name="connsiteY12" fmla="*/ 70744 h 72248"/>
                  <a:gd name="connsiteX13" fmla="*/ 6021 w 60809"/>
                  <a:gd name="connsiteY13" fmla="*/ 72249 h 72248"/>
                  <a:gd name="connsiteX14" fmla="*/ 1656 w 60809"/>
                  <a:gd name="connsiteY14" fmla="*/ 70744 h 72248"/>
                  <a:gd name="connsiteX15" fmla="*/ 0 w 60809"/>
                  <a:gd name="connsiteY15" fmla="*/ 66529 h 72248"/>
                  <a:gd name="connsiteX16" fmla="*/ 0 w 60809"/>
                  <a:gd name="connsiteY16" fmla="*/ 6021 h 72248"/>
                  <a:gd name="connsiteX17" fmla="*/ 1656 w 60809"/>
                  <a:gd name="connsiteY17" fmla="*/ 1806 h 72248"/>
                  <a:gd name="connsiteX18" fmla="*/ 6021 w 60809"/>
                  <a:gd name="connsiteY18" fmla="*/ 301 h 72248"/>
                  <a:gd name="connsiteX19" fmla="*/ 10085 w 60809"/>
                  <a:gd name="connsiteY19" fmla="*/ 1806 h 72248"/>
                  <a:gd name="connsiteX20" fmla="*/ 11590 w 60809"/>
                  <a:gd name="connsiteY20" fmla="*/ 5870 h 72248"/>
                  <a:gd name="connsiteX21" fmla="*/ 11590 w 60809"/>
                  <a:gd name="connsiteY21" fmla="*/ 13095 h 72248"/>
                  <a:gd name="connsiteX22" fmla="*/ 21223 w 60809"/>
                  <a:gd name="connsiteY22" fmla="*/ 3311 h 72248"/>
                  <a:gd name="connsiteX23" fmla="*/ 35372 w 60809"/>
                  <a:gd name="connsiteY23" fmla="*/ 0 h 72248"/>
                  <a:gd name="connsiteX24" fmla="*/ 60659 w 60809"/>
                  <a:gd name="connsiteY24" fmla="*/ 27695 h 72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0809" h="72248">
                    <a:moveTo>
                      <a:pt x="60810" y="27545"/>
                    </a:moveTo>
                    <a:lnTo>
                      <a:pt x="60810" y="66379"/>
                    </a:lnTo>
                    <a:cubicBezTo>
                      <a:pt x="60810" y="68185"/>
                      <a:pt x="60358" y="69540"/>
                      <a:pt x="59304" y="70593"/>
                    </a:cubicBezTo>
                    <a:cubicBezTo>
                      <a:pt x="58251" y="71647"/>
                      <a:pt x="56896" y="72098"/>
                      <a:pt x="55090" y="72098"/>
                    </a:cubicBezTo>
                    <a:cubicBezTo>
                      <a:pt x="53284" y="72098"/>
                      <a:pt x="51778" y="71647"/>
                      <a:pt x="50725" y="70593"/>
                    </a:cubicBezTo>
                    <a:cubicBezTo>
                      <a:pt x="49671" y="69540"/>
                      <a:pt x="49220" y="68185"/>
                      <a:pt x="49220" y="66379"/>
                    </a:cubicBezTo>
                    <a:lnTo>
                      <a:pt x="49220" y="28297"/>
                    </a:lnTo>
                    <a:cubicBezTo>
                      <a:pt x="49220" y="21825"/>
                      <a:pt x="48015" y="17009"/>
                      <a:pt x="45306" y="14149"/>
                    </a:cubicBezTo>
                    <a:cubicBezTo>
                      <a:pt x="42747" y="11138"/>
                      <a:pt x="38683" y="9633"/>
                      <a:pt x="33114" y="9633"/>
                    </a:cubicBezTo>
                    <a:cubicBezTo>
                      <a:pt x="26642" y="9633"/>
                      <a:pt x="21524" y="11590"/>
                      <a:pt x="17611" y="15503"/>
                    </a:cubicBezTo>
                    <a:cubicBezTo>
                      <a:pt x="13697" y="19417"/>
                      <a:pt x="11740" y="24685"/>
                      <a:pt x="11740" y="31458"/>
                    </a:cubicBezTo>
                    <a:lnTo>
                      <a:pt x="11740" y="66529"/>
                    </a:lnTo>
                    <a:cubicBezTo>
                      <a:pt x="11740" y="68335"/>
                      <a:pt x="11289" y="69690"/>
                      <a:pt x="10235" y="70744"/>
                    </a:cubicBezTo>
                    <a:cubicBezTo>
                      <a:pt x="9182" y="71797"/>
                      <a:pt x="7827" y="72249"/>
                      <a:pt x="6021" y="72249"/>
                    </a:cubicBezTo>
                    <a:cubicBezTo>
                      <a:pt x="4215" y="72249"/>
                      <a:pt x="2709" y="71797"/>
                      <a:pt x="1656" y="70744"/>
                    </a:cubicBezTo>
                    <a:cubicBezTo>
                      <a:pt x="602" y="69690"/>
                      <a:pt x="0" y="68335"/>
                      <a:pt x="0" y="66529"/>
                    </a:cubicBezTo>
                    <a:lnTo>
                      <a:pt x="0" y="6021"/>
                    </a:lnTo>
                    <a:cubicBezTo>
                      <a:pt x="0" y="4365"/>
                      <a:pt x="452" y="3010"/>
                      <a:pt x="1656" y="1806"/>
                    </a:cubicBezTo>
                    <a:cubicBezTo>
                      <a:pt x="2709" y="753"/>
                      <a:pt x="4064" y="301"/>
                      <a:pt x="6021" y="301"/>
                    </a:cubicBezTo>
                    <a:cubicBezTo>
                      <a:pt x="7827" y="301"/>
                      <a:pt x="9182" y="903"/>
                      <a:pt x="10085" y="1806"/>
                    </a:cubicBezTo>
                    <a:cubicBezTo>
                      <a:pt x="11138" y="2860"/>
                      <a:pt x="11590" y="4215"/>
                      <a:pt x="11590" y="5870"/>
                    </a:cubicBezTo>
                    <a:lnTo>
                      <a:pt x="11590" y="13095"/>
                    </a:lnTo>
                    <a:cubicBezTo>
                      <a:pt x="13848" y="8730"/>
                      <a:pt x="17159" y="5569"/>
                      <a:pt x="21223" y="3311"/>
                    </a:cubicBezTo>
                    <a:cubicBezTo>
                      <a:pt x="25438" y="1054"/>
                      <a:pt x="30104" y="0"/>
                      <a:pt x="35372" y="0"/>
                    </a:cubicBezTo>
                    <a:cubicBezTo>
                      <a:pt x="52230" y="0"/>
                      <a:pt x="60659" y="9182"/>
                      <a:pt x="60659" y="27695"/>
                    </a:cubicBezTo>
                    <a:close/>
                  </a:path>
                </a:pathLst>
              </a:custGeom>
              <a:solidFill>
                <a:srgbClr val="FF6C0E"/>
              </a:solidFill>
              <a:ln w="150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orma libre: forma 56">
                <a:extLst>
                  <a:ext uri="{FF2B5EF4-FFF2-40B4-BE49-F238E27FC236}">
                    <a16:creationId xmlns:a16="http://schemas.microsoft.com/office/drawing/2014/main" id="{B5420F0A-E554-41BF-BAEA-2E8F31AD8F45}"/>
                  </a:ext>
                </a:extLst>
              </p:cNvPr>
              <p:cNvSpPr/>
              <p:nvPr/>
            </p:nvSpPr>
            <p:spPr>
              <a:xfrm>
                <a:off x="8514733" y="2921410"/>
                <a:ext cx="66529" cy="102804"/>
              </a:xfrm>
              <a:custGeom>
                <a:avLst/>
                <a:gdLst>
                  <a:gd name="connsiteX0" fmla="*/ 64873 w 66529"/>
                  <a:gd name="connsiteY0" fmla="*/ 1355 h 102804"/>
                  <a:gd name="connsiteX1" fmla="*/ 66529 w 66529"/>
                  <a:gd name="connsiteY1" fmla="*/ 5419 h 102804"/>
                  <a:gd name="connsiteX2" fmla="*/ 66529 w 66529"/>
                  <a:gd name="connsiteY2" fmla="*/ 96633 h 102804"/>
                  <a:gd name="connsiteX3" fmla="*/ 64873 w 66529"/>
                  <a:gd name="connsiteY3" fmla="*/ 100847 h 102804"/>
                  <a:gd name="connsiteX4" fmla="*/ 60508 w 66529"/>
                  <a:gd name="connsiteY4" fmla="*/ 102353 h 102804"/>
                  <a:gd name="connsiteX5" fmla="*/ 56294 w 66529"/>
                  <a:gd name="connsiteY5" fmla="*/ 100847 h 102804"/>
                  <a:gd name="connsiteX6" fmla="*/ 54789 w 66529"/>
                  <a:gd name="connsiteY6" fmla="*/ 96633 h 102804"/>
                  <a:gd name="connsiteX7" fmla="*/ 54789 w 66529"/>
                  <a:gd name="connsiteY7" fmla="*/ 88956 h 102804"/>
                  <a:gd name="connsiteX8" fmla="*/ 45457 w 66529"/>
                  <a:gd name="connsiteY8" fmla="*/ 99192 h 102804"/>
                  <a:gd name="connsiteX9" fmla="*/ 31157 w 66529"/>
                  <a:gd name="connsiteY9" fmla="*/ 102804 h 102804"/>
                  <a:gd name="connsiteX10" fmla="*/ 14901 w 66529"/>
                  <a:gd name="connsiteY10" fmla="*/ 98138 h 102804"/>
                  <a:gd name="connsiteX11" fmla="*/ 3913 w 66529"/>
                  <a:gd name="connsiteY11" fmla="*/ 85344 h 102804"/>
                  <a:gd name="connsiteX12" fmla="*/ 0 w 66529"/>
                  <a:gd name="connsiteY12" fmla="*/ 66228 h 102804"/>
                  <a:gd name="connsiteX13" fmla="*/ 3913 w 66529"/>
                  <a:gd name="connsiteY13" fmla="*/ 47263 h 102804"/>
                  <a:gd name="connsiteX14" fmla="*/ 14901 w 66529"/>
                  <a:gd name="connsiteY14" fmla="*/ 34619 h 102804"/>
                  <a:gd name="connsiteX15" fmla="*/ 31157 w 66529"/>
                  <a:gd name="connsiteY15" fmla="*/ 30254 h 102804"/>
                  <a:gd name="connsiteX16" fmla="*/ 45457 w 66529"/>
                  <a:gd name="connsiteY16" fmla="*/ 33867 h 102804"/>
                  <a:gd name="connsiteX17" fmla="*/ 54789 w 66529"/>
                  <a:gd name="connsiteY17" fmla="*/ 43951 h 102804"/>
                  <a:gd name="connsiteX18" fmla="*/ 54789 w 66529"/>
                  <a:gd name="connsiteY18" fmla="*/ 5569 h 102804"/>
                  <a:gd name="connsiteX19" fmla="*/ 56294 w 66529"/>
                  <a:gd name="connsiteY19" fmla="*/ 1505 h 102804"/>
                  <a:gd name="connsiteX20" fmla="*/ 60508 w 66529"/>
                  <a:gd name="connsiteY20" fmla="*/ 0 h 102804"/>
                  <a:gd name="connsiteX21" fmla="*/ 64873 w 66529"/>
                  <a:gd name="connsiteY21" fmla="*/ 1505 h 102804"/>
                  <a:gd name="connsiteX22" fmla="*/ 49220 w 66529"/>
                  <a:gd name="connsiteY22" fmla="*/ 86097 h 102804"/>
                  <a:gd name="connsiteX23" fmla="*/ 54789 w 66529"/>
                  <a:gd name="connsiteY23" fmla="*/ 66379 h 102804"/>
                  <a:gd name="connsiteX24" fmla="*/ 49220 w 66529"/>
                  <a:gd name="connsiteY24" fmla="*/ 46661 h 102804"/>
                  <a:gd name="connsiteX25" fmla="*/ 33415 w 66529"/>
                  <a:gd name="connsiteY25" fmla="*/ 39737 h 102804"/>
                  <a:gd name="connsiteX26" fmla="*/ 17460 w 66529"/>
                  <a:gd name="connsiteY26" fmla="*/ 46661 h 102804"/>
                  <a:gd name="connsiteX27" fmla="*/ 11740 w 66529"/>
                  <a:gd name="connsiteY27" fmla="*/ 66078 h 102804"/>
                  <a:gd name="connsiteX28" fmla="*/ 17460 w 66529"/>
                  <a:gd name="connsiteY28" fmla="*/ 85946 h 102804"/>
                  <a:gd name="connsiteX29" fmla="*/ 33415 w 66529"/>
                  <a:gd name="connsiteY29" fmla="*/ 93020 h 102804"/>
                  <a:gd name="connsiteX30" fmla="*/ 49220 w 66529"/>
                  <a:gd name="connsiteY30" fmla="*/ 86097 h 102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6529" h="102804">
                    <a:moveTo>
                      <a:pt x="64873" y="1355"/>
                    </a:moveTo>
                    <a:cubicBezTo>
                      <a:pt x="65927" y="2408"/>
                      <a:pt x="66529" y="3763"/>
                      <a:pt x="66529" y="5419"/>
                    </a:cubicBezTo>
                    <a:lnTo>
                      <a:pt x="66529" y="96633"/>
                    </a:lnTo>
                    <a:cubicBezTo>
                      <a:pt x="66529" y="98289"/>
                      <a:pt x="65927" y="99794"/>
                      <a:pt x="64873" y="100847"/>
                    </a:cubicBezTo>
                    <a:cubicBezTo>
                      <a:pt x="63820" y="101901"/>
                      <a:pt x="62315" y="102353"/>
                      <a:pt x="60508" y="102353"/>
                    </a:cubicBezTo>
                    <a:cubicBezTo>
                      <a:pt x="58702" y="102353"/>
                      <a:pt x="57197" y="101901"/>
                      <a:pt x="56294" y="100847"/>
                    </a:cubicBezTo>
                    <a:cubicBezTo>
                      <a:pt x="55240" y="99794"/>
                      <a:pt x="54789" y="98439"/>
                      <a:pt x="54789" y="96633"/>
                    </a:cubicBezTo>
                    <a:lnTo>
                      <a:pt x="54789" y="88956"/>
                    </a:lnTo>
                    <a:cubicBezTo>
                      <a:pt x="52681" y="93321"/>
                      <a:pt x="49521" y="96783"/>
                      <a:pt x="45457" y="99192"/>
                    </a:cubicBezTo>
                    <a:cubicBezTo>
                      <a:pt x="41393" y="101600"/>
                      <a:pt x="36576" y="102804"/>
                      <a:pt x="31157" y="102804"/>
                    </a:cubicBezTo>
                    <a:cubicBezTo>
                      <a:pt x="24986" y="102804"/>
                      <a:pt x="19567" y="101299"/>
                      <a:pt x="14901" y="98138"/>
                    </a:cubicBezTo>
                    <a:cubicBezTo>
                      <a:pt x="10235" y="95128"/>
                      <a:pt x="6623" y="90763"/>
                      <a:pt x="3913" y="85344"/>
                    </a:cubicBezTo>
                    <a:cubicBezTo>
                      <a:pt x="1355" y="79775"/>
                      <a:pt x="0" y="73453"/>
                      <a:pt x="0" y="66228"/>
                    </a:cubicBezTo>
                    <a:cubicBezTo>
                      <a:pt x="0" y="59003"/>
                      <a:pt x="1355" y="52681"/>
                      <a:pt x="3913" y="47263"/>
                    </a:cubicBezTo>
                    <a:cubicBezTo>
                      <a:pt x="6472" y="41844"/>
                      <a:pt x="10085" y="37630"/>
                      <a:pt x="14901" y="34619"/>
                    </a:cubicBezTo>
                    <a:cubicBezTo>
                      <a:pt x="19567" y="31609"/>
                      <a:pt x="24986" y="30254"/>
                      <a:pt x="31157" y="30254"/>
                    </a:cubicBezTo>
                    <a:cubicBezTo>
                      <a:pt x="36576" y="30254"/>
                      <a:pt x="41393" y="31458"/>
                      <a:pt x="45457" y="33867"/>
                    </a:cubicBezTo>
                    <a:cubicBezTo>
                      <a:pt x="49521" y="36275"/>
                      <a:pt x="52681" y="39586"/>
                      <a:pt x="54789" y="43951"/>
                    </a:cubicBezTo>
                    <a:lnTo>
                      <a:pt x="54789" y="5569"/>
                    </a:lnTo>
                    <a:cubicBezTo>
                      <a:pt x="54789" y="3914"/>
                      <a:pt x="55240" y="2408"/>
                      <a:pt x="56294" y="1505"/>
                    </a:cubicBezTo>
                    <a:cubicBezTo>
                      <a:pt x="57348" y="602"/>
                      <a:pt x="58702" y="0"/>
                      <a:pt x="60508" y="0"/>
                    </a:cubicBezTo>
                    <a:cubicBezTo>
                      <a:pt x="62315" y="0"/>
                      <a:pt x="63820" y="452"/>
                      <a:pt x="64873" y="1505"/>
                    </a:cubicBezTo>
                    <a:close/>
                    <a:moveTo>
                      <a:pt x="49220" y="86097"/>
                    </a:moveTo>
                    <a:cubicBezTo>
                      <a:pt x="52983" y="81430"/>
                      <a:pt x="54789" y="74808"/>
                      <a:pt x="54789" y="66379"/>
                    </a:cubicBezTo>
                    <a:cubicBezTo>
                      <a:pt x="54789" y="57950"/>
                      <a:pt x="52983" y="51327"/>
                      <a:pt x="49220" y="46661"/>
                    </a:cubicBezTo>
                    <a:cubicBezTo>
                      <a:pt x="45607" y="42145"/>
                      <a:pt x="40339" y="39737"/>
                      <a:pt x="33415" y="39737"/>
                    </a:cubicBezTo>
                    <a:cubicBezTo>
                      <a:pt x="26491" y="39737"/>
                      <a:pt x="21223" y="41995"/>
                      <a:pt x="17460" y="46661"/>
                    </a:cubicBezTo>
                    <a:cubicBezTo>
                      <a:pt x="13697" y="51327"/>
                      <a:pt x="11740" y="57649"/>
                      <a:pt x="11740" y="66078"/>
                    </a:cubicBezTo>
                    <a:cubicBezTo>
                      <a:pt x="11740" y="74507"/>
                      <a:pt x="13697" y="81280"/>
                      <a:pt x="17460" y="85946"/>
                    </a:cubicBezTo>
                    <a:cubicBezTo>
                      <a:pt x="21223" y="90763"/>
                      <a:pt x="26642" y="93020"/>
                      <a:pt x="33415" y="93020"/>
                    </a:cubicBezTo>
                    <a:cubicBezTo>
                      <a:pt x="40188" y="93020"/>
                      <a:pt x="45607" y="90763"/>
                      <a:pt x="49220" y="86097"/>
                    </a:cubicBezTo>
                    <a:close/>
                  </a:path>
                </a:pathLst>
              </a:custGeom>
              <a:solidFill>
                <a:srgbClr val="FF6C0E"/>
              </a:solidFill>
              <a:ln w="150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orma libre: forma 57">
                <a:extLst>
                  <a:ext uri="{FF2B5EF4-FFF2-40B4-BE49-F238E27FC236}">
                    <a16:creationId xmlns:a16="http://schemas.microsoft.com/office/drawing/2014/main" id="{3FB85B95-5D42-47ED-978D-5A438E099C86}"/>
                  </a:ext>
                </a:extLst>
              </p:cNvPr>
              <p:cNvSpPr/>
              <p:nvPr/>
            </p:nvSpPr>
            <p:spPr>
              <a:xfrm>
                <a:off x="8598572" y="2951514"/>
                <a:ext cx="66830" cy="72549"/>
              </a:xfrm>
              <a:custGeom>
                <a:avLst/>
                <a:gdLst>
                  <a:gd name="connsiteX0" fmla="*/ 15955 w 66830"/>
                  <a:gd name="connsiteY0" fmla="*/ 68034 h 72549"/>
                  <a:gd name="connsiteX1" fmla="*/ 4215 w 66830"/>
                  <a:gd name="connsiteY1" fmla="*/ 55391 h 72549"/>
                  <a:gd name="connsiteX2" fmla="*/ 0 w 66830"/>
                  <a:gd name="connsiteY2" fmla="*/ 36275 h 72549"/>
                  <a:gd name="connsiteX3" fmla="*/ 4215 w 66830"/>
                  <a:gd name="connsiteY3" fmla="*/ 17159 h 72549"/>
                  <a:gd name="connsiteX4" fmla="*/ 15955 w 66830"/>
                  <a:gd name="connsiteY4" fmla="*/ 4365 h 72549"/>
                  <a:gd name="connsiteX5" fmla="*/ 33415 w 66830"/>
                  <a:gd name="connsiteY5" fmla="*/ 0 h 72549"/>
                  <a:gd name="connsiteX6" fmla="*/ 51026 w 66830"/>
                  <a:gd name="connsiteY6" fmla="*/ 4365 h 72549"/>
                  <a:gd name="connsiteX7" fmla="*/ 62766 w 66830"/>
                  <a:gd name="connsiteY7" fmla="*/ 17159 h 72549"/>
                  <a:gd name="connsiteX8" fmla="*/ 66830 w 66830"/>
                  <a:gd name="connsiteY8" fmla="*/ 36275 h 72549"/>
                  <a:gd name="connsiteX9" fmla="*/ 62766 w 66830"/>
                  <a:gd name="connsiteY9" fmla="*/ 55391 h 72549"/>
                  <a:gd name="connsiteX10" fmla="*/ 51026 w 66830"/>
                  <a:gd name="connsiteY10" fmla="*/ 68034 h 72549"/>
                  <a:gd name="connsiteX11" fmla="*/ 33415 w 66830"/>
                  <a:gd name="connsiteY11" fmla="*/ 72550 h 72549"/>
                  <a:gd name="connsiteX12" fmla="*/ 15955 w 66830"/>
                  <a:gd name="connsiteY12" fmla="*/ 68034 h 72549"/>
                  <a:gd name="connsiteX13" fmla="*/ 49370 w 66830"/>
                  <a:gd name="connsiteY13" fmla="*/ 55993 h 72549"/>
                  <a:gd name="connsiteX14" fmla="*/ 54939 w 66830"/>
                  <a:gd name="connsiteY14" fmla="*/ 36124 h 72549"/>
                  <a:gd name="connsiteX15" fmla="*/ 49220 w 66830"/>
                  <a:gd name="connsiteY15" fmla="*/ 16407 h 72549"/>
                  <a:gd name="connsiteX16" fmla="*/ 33415 w 66830"/>
                  <a:gd name="connsiteY16" fmla="*/ 9483 h 72549"/>
                  <a:gd name="connsiteX17" fmla="*/ 17611 w 66830"/>
                  <a:gd name="connsiteY17" fmla="*/ 16407 h 72549"/>
                  <a:gd name="connsiteX18" fmla="*/ 11891 w 66830"/>
                  <a:gd name="connsiteY18" fmla="*/ 36124 h 72549"/>
                  <a:gd name="connsiteX19" fmla="*/ 17460 w 66830"/>
                  <a:gd name="connsiteY19" fmla="*/ 55842 h 72549"/>
                  <a:gd name="connsiteX20" fmla="*/ 33415 w 66830"/>
                  <a:gd name="connsiteY20" fmla="*/ 62766 h 72549"/>
                  <a:gd name="connsiteX21" fmla="*/ 49370 w 66830"/>
                  <a:gd name="connsiteY21" fmla="*/ 55993 h 72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6830" h="72549">
                    <a:moveTo>
                      <a:pt x="15955" y="68034"/>
                    </a:moveTo>
                    <a:cubicBezTo>
                      <a:pt x="10837" y="65024"/>
                      <a:pt x="6924" y="60809"/>
                      <a:pt x="4215" y="55391"/>
                    </a:cubicBezTo>
                    <a:cubicBezTo>
                      <a:pt x="1505" y="49972"/>
                      <a:pt x="0" y="43500"/>
                      <a:pt x="0" y="36275"/>
                    </a:cubicBezTo>
                    <a:cubicBezTo>
                      <a:pt x="0" y="29050"/>
                      <a:pt x="1355" y="22578"/>
                      <a:pt x="4215" y="17159"/>
                    </a:cubicBezTo>
                    <a:cubicBezTo>
                      <a:pt x="6924" y="11590"/>
                      <a:pt x="10837" y="7526"/>
                      <a:pt x="15955" y="4365"/>
                    </a:cubicBezTo>
                    <a:cubicBezTo>
                      <a:pt x="20922" y="1355"/>
                      <a:pt x="26792" y="0"/>
                      <a:pt x="33415" y="0"/>
                    </a:cubicBezTo>
                    <a:cubicBezTo>
                      <a:pt x="40038" y="0"/>
                      <a:pt x="45908" y="1505"/>
                      <a:pt x="51026" y="4365"/>
                    </a:cubicBezTo>
                    <a:cubicBezTo>
                      <a:pt x="56143" y="7375"/>
                      <a:pt x="60057" y="11590"/>
                      <a:pt x="62766" y="17159"/>
                    </a:cubicBezTo>
                    <a:cubicBezTo>
                      <a:pt x="65476" y="22578"/>
                      <a:pt x="66830" y="29050"/>
                      <a:pt x="66830" y="36275"/>
                    </a:cubicBezTo>
                    <a:cubicBezTo>
                      <a:pt x="66830" y="43500"/>
                      <a:pt x="65476" y="49972"/>
                      <a:pt x="62766" y="55391"/>
                    </a:cubicBezTo>
                    <a:cubicBezTo>
                      <a:pt x="60057" y="60960"/>
                      <a:pt x="56143" y="65175"/>
                      <a:pt x="51026" y="68034"/>
                    </a:cubicBezTo>
                    <a:cubicBezTo>
                      <a:pt x="45908" y="71045"/>
                      <a:pt x="40038" y="72550"/>
                      <a:pt x="33415" y="72550"/>
                    </a:cubicBezTo>
                    <a:cubicBezTo>
                      <a:pt x="26792" y="72550"/>
                      <a:pt x="20922" y="71045"/>
                      <a:pt x="15955" y="68034"/>
                    </a:cubicBezTo>
                    <a:close/>
                    <a:moveTo>
                      <a:pt x="49370" y="55993"/>
                    </a:moveTo>
                    <a:cubicBezTo>
                      <a:pt x="53133" y="51477"/>
                      <a:pt x="54939" y="44855"/>
                      <a:pt x="54939" y="36124"/>
                    </a:cubicBezTo>
                    <a:cubicBezTo>
                      <a:pt x="54939" y="27394"/>
                      <a:pt x="52982" y="21073"/>
                      <a:pt x="49220" y="16407"/>
                    </a:cubicBezTo>
                    <a:cubicBezTo>
                      <a:pt x="45457" y="11740"/>
                      <a:pt x="40188" y="9483"/>
                      <a:pt x="33415" y="9483"/>
                    </a:cubicBezTo>
                    <a:cubicBezTo>
                      <a:pt x="26642" y="9483"/>
                      <a:pt x="21223" y="11740"/>
                      <a:pt x="17611" y="16407"/>
                    </a:cubicBezTo>
                    <a:cubicBezTo>
                      <a:pt x="13848" y="21073"/>
                      <a:pt x="11891" y="27695"/>
                      <a:pt x="11891" y="36124"/>
                    </a:cubicBezTo>
                    <a:cubicBezTo>
                      <a:pt x="11891" y="44554"/>
                      <a:pt x="13697" y="51327"/>
                      <a:pt x="17460" y="55842"/>
                    </a:cubicBezTo>
                    <a:cubicBezTo>
                      <a:pt x="21073" y="60508"/>
                      <a:pt x="26491" y="62766"/>
                      <a:pt x="33415" y="62766"/>
                    </a:cubicBezTo>
                    <a:cubicBezTo>
                      <a:pt x="40339" y="62766"/>
                      <a:pt x="45607" y="60508"/>
                      <a:pt x="49370" y="55993"/>
                    </a:cubicBezTo>
                    <a:close/>
                  </a:path>
                </a:pathLst>
              </a:custGeom>
              <a:solidFill>
                <a:srgbClr val="FF6C0E"/>
              </a:solidFill>
              <a:ln w="150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Gráfico 27">
              <a:extLst>
                <a:ext uri="{FF2B5EF4-FFF2-40B4-BE49-F238E27FC236}">
                  <a16:creationId xmlns:a16="http://schemas.microsoft.com/office/drawing/2014/main" id="{970FDBC9-8C39-429C-8A25-204D7A3DBD19}"/>
                </a:ext>
              </a:extLst>
            </p:cNvPr>
            <p:cNvGrpSpPr/>
            <p:nvPr/>
          </p:nvGrpSpPr>
          <p:grpSpPr>
            <a:xfrm>
              <a:off x="8716127" y="2914336"/>
              <a:ext cx="533588" cy="135617"/>
              <a:chOff x="8716127" y="2914336"/>
              <a:chExt cx="533588" cy="135617"/>
            </a:xfrm>
            <a:solidFill>
              <a:srgbClr val="FF6C0E"/>
            </a:solidFill>
          </p:grpSpPr>
          <p:sp>
            <p:nvSpPr>
              <p:cNvPr id="60" name="Forma libre: forma 59">
                <a:extLst>
                  <a:ext uri="{FF2B5EF4-FFF2-40B4-BE49-F238E27FC236}">
                    <a16:creationId xmlns:a16="http://schemas.microsoft.com/office/drawing/2014/main" id="{E1D8BD6C-561A-4958-AA72-E76DEB875E5D}"/>
                  </a:ext>
                </a:extLst>
              </p:cNvPr>
              <p:cNvSpPr/>
              <p:nvPr/>
            </p:nvSpPr>
            <p:spPr>
              <a:xfrm>
                <a:off x="8716127" y="2951514"/>
                <a:ext cx="63217" cy="72549"/>
              </a:xfrm>
              <a:custGeom>
                <a:avLst/>
                <a:gdLst>
                  <a:gd name="connsiteX0" fmla="*/ 61261 w 63217"/>
                  <a:gd name="connsiteY0" fmla="*/ 56595 h 72549"/>
                  <a:gd name="connsiteX1" fmla="*/ 62465 w 63217"/>
                  <a:gd name="connsiteY1" fmla="*/ 59906 h 72549"/>
                  <a:gd name="connsiteX2" fmla="*/ 57498 w 63217"/>
                  <a:gd name="connsiteY2" fmla="*/ 66529 h 72549"/>
                  <a:gd name="connsiteX3" fmla="*/ 46510 w 63217"/>
                  <a:gd name="connsiteY3" fmla="*/ 71045 h 72549"/>
                  <a:gd name="connsiteX4" fmla="*/ 35221 w 63217"/>
                  <a:gd name="connsiteY4" fmla="*/ 72550 h 72549"/>
                  <a:gd name="connsiteX5" fmla="*/ 9483 w 63217"/>
                  <a:gd name="connsiteY5" fmla="*/ 62917 h 72549"/>
                  <a:gd name="connsiteX6" fmla="*/ 0 w 63217"/>
                  <a:gd name="connsiteY6" fmla="*/ 36425 h 72549"/>
                  <a:gd name="connsiteX7" fmla="*/ 4215 w 63217"/>
                  <a:gd name="connsiteY7" fmla="*/ 17460 h 72549"/>
                  <a:gd name="connsiteX8" fmla="*/ 15955 w 63217"/>
                  <a:gd name="connsiteY8" fmla="*/ 4666 h 72549"/>
                  <a:gd name="connsiteX9" fmla="*/ 33265 w 63217"/>
                  <a:gd name="connsiteY9" fmla="*/ 0 h 72549"/>
                  <a:gd name="connsiteX10" fmla="*/ 55090 w 63217"/>
                  <a:gd name="connsiteY10" fmla="*/ 8881 h 72549"/>
                  <a:gd name="connsiteX11" fmla="*/ 63218 w 63217"/>
                  <a:gd name="connsiteY11" fmla="*/ 32964 h 72549"/>
                  <a:gd name="connsiteX12" fmla="*/ 62014 w 63217"/>
                  <a:gd name="connsiteY12" fmla="*/ 37178 h 72549"/>
                  <a:gd name="connsiteX13" fmla="*/ 58251 w 63217"/>
                  <a:gd name="connsiteY13" fmla="*/ 38533 h 72549"/>
                  <a:gd name="connsiteX14" fmla="*/ 11740 w 63217"/>
                  <a:gd name="connsiteY14" fmla="*/ 38533 h 72549"/>
                  <a:gd name="connsiteX15" fmla="*/ 35221 w 63217"/>
                  <a:gd name="connsiteY15" fmla="*/ 63218 h 72549"/>
                  <a:gd name="connsiteX16" fmla="*/ 44855 w 63217"/>
                  <a:gd name="connsiteY16" fmla="*/ 61713 h 72549"/>
                  <a:gd name="connsiteX17" fmla="*/ 53585 w 63217"/>
                  <a:gd name="connsiteY17" fmla="*/ 57649 h 72549"/>
                  <a:gd name="connsiteX18" fmla="*/ 58702 w 63217"/>
                  <a:gd name="connsiteY18" fmla="*/ 55541 h 72549"/>
                  <a:gd name="connsiteX19" fmla="*/ 61412 w 63217"/>
                  <a:gd name="connsiteY19" fmla="*/ 56896 h 72549"/>
                  <a:gd name="connsiteX20" fmla="*/ 18514 w 63217"/>
                  <a:gd name="connsiteY20" fmla="*/ 14751 h 72549"/>
                  <a:gd name="connsiteX21" fmla="*/ 11891 w 63217"/>
                  <a:gd name="connsiteY21" fmla="*/ 31007 h 72549"/>
                  <a:gd name="connsiteX22" fmla="*/ 52681 w 63217"/>
                  <a:gd name="connsiteY22" fmla="*/ 31007 h 72549"/>
                  <a:gd name="connsiteX23" fmla="*/ 47413 w 63217"/>
                  <a:gd name="connsiteY23" fmla="*/ 14751 h 72549"/>
                  <a:gd name="connsiteX24" fmla="*/ 33265 w 63217"/>
                  <a:gd name="connsiteY24" fmla="*/ 9031 h 72549"/>
                  <a:gd name="connsiteX25" fmla="*/ 18514 w 63217"/>
                  <a:gd name="connsiteY25" fmla="*/ 14751 h 72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217" h="72549">
                    <a:moveTo>
                      <a:pt x="61261" y="56595"/>
                    </a:moveTo>
                    <a:cubicBezTo>
                      <a:pt x="62014" y="57498"/>
                      <a:pt x="62465" y="58552"/>
                      <a:pt x="62465" y="59906"/>
                    </a:cubicBezTo>
                    <a:cubicBezTo>
                      <a:pt x="62465" y="62315"/>
                      <a:pt x="60810" y="64572"/>
                      <a:pt x="57498" y="66529"/>
                    </a:cubicBezTo>
                    <a:cubicBezTo>
                      <a:pt x="54036" y="68486"/>
                      <a:pt x="50273" y="69991"/>
                      <a:pt x="46510" y="71045"/>
                    </a:cubicBezTo>
                    <a:cubicBezTo>
                      <a:pt x="42597" y="72098"/>
                      <a:pt x="38984" y="72550"/>
                      <a:pt x="35221" y="72550"/>
                    </a:cubicBezTo>
                    <a:cubicBezTo>
                      <a:pt x="24384" y="72550"/>
                      <a:pt x="15804" y="69389"/>
                      <a:pt x="9483" y="62917"/>
                    </a:cubicBezTo>
                    <a:cubicBezTo>
                      <a:pt x="3161" y="56595"/>
                      <a:pt x="0" y="47714"/>
                      <a:pt x="0" y="36425"/>
                    </a:cubicBezTo>
                    <a:cubicBezTo>
                      <a:pt x="0" y="29201"/>
                      <a:pt x="1355" y="22879"/>
                      <a:pt x="4215" y="17460"/>
                    </a:cubicBezTo>
                    <a:cubicBezTo>
                      <a:pt x="7074" y="12042"/>
                      <a:pt x="10837" y="7676"/>
                      <a:pt x="15955" y="4666"/>
                    </a:cubicBezTo>
                    <a:cubicBezTo>
                      <a:pt x="21073" y="1656"/>
                      <a:pt x="26792" y="0"/>
                      <a:pt x="33265" y="0"/>
                    </a:cubicBezTo>
                    <a:cubicBezTo>
                      <a:pt x="42446" y="0"/>
                      <a:pt x="49671" y="3010"/>
                      <a:pt x="55090" y="8881"/>
                    </a:cubicBezTo>
                    <a:cubicBezTo>
                      <a:pt x="60508" y="14751"/>
                      <a:pt x="63218" y="22879"/>
                      <a:pt x="63218" y="32964"/>
                    </a:cubicBezTo>
                    <a:cubicBezTo>
                      <a:pt x="63218" y="34920"/>
                      <a:pt x="62766" y="36275"/>
                      <a:pt x="62014" y="37178"/>
                    </a:cubicBezTo>
                    <a:cubicBezTo>
                      <a:pt x="61261" y="38081"/>
                      <a:pt x="60057" y="38533"/>
                      <a:pt x="58251" y="38533"/>
                    </a:cubicBezTo>
                    <a:lnTo>
                      <a:pt x="11740" y="38533"/>
                    </a:lnTo>
                    <a:cubicBezTo>
                      <a:pt x="12644" y="54939"/>
                      <a:pt x="20471" y="63218"/>
                      <a:pt x="35221" y="63218"/>
                    </a:cubicBezTo>
                    <a:cubicBezTo>
                      <a:pt x="38984" y="63218"/>
                      <a:pt x="42145" y="62766"/>
                      <a:pt x="44855" y="61713"/>
                    </a:cubicBezTo>
                    <a:cubicBezTo>
                      <a:pt x="47564" y="60659"/>
                      <a:pt x="50424" y="59304"/>
                      <a:pt x="53585" y="57649"/>
                    </a:cubicBezTo>
                    <a:cubicBezTo>
                      <a:pt x="56143" y="56143"/>
                      <a:pt x="57799" y="55541"/>
                      <a:pt x="58702" y="55541"/>
                    </a:cubicBezTo>
                    <a:cubicBezTo>
                      <a:pt x="59756" y="55541"/>
                      <a:pt x="60659" y="55993"/>
                      <a:pt x="61412" y="56896"/>
                    </a:cubicBezTo>
                    <a:close/>
                    <a:moveTo>
                      <a:pt x="18514" y="14751"/>
                    </a:moveTo>
                    <a:cubicBezTo>
                      <a:pt x="14751" y="18664"/>
                      <a:pt x="12644" y="23932"/>
                      <a:pt x="11891" y="31007"/>
                    </a:cubicBezTo>
                    <a:lnTo>
                      <a:pt x="52681" y="31007"/>
                    </a:lnTo>
                    <a:cubicBezTo>
                      <a:pt x="52531" y="23932"/>
                      <a:pt x="50725" y="18514"/>
                      <a:pt x="47413" y="14751"/>
                    </a:cubicBezTo>
                    <a:cubicBezTo>
                      <a:pt x="44102" y="10988"/>
                      <a:pt x="39285" y="9031"/>
                      <a:pt x="33265" y="9031"/>
                    </a:cubicBezTo>
                    <a:cubicBezTo>
                      <a:pt x="27244" y="9031"/>
                      <a:pt x="22126" y="10988"/>
                      <a:pt x="18514" y="14751"/>
                    </a:cubicBezTo>
                    <a:close/>
                  </a:path>
                </a:pathLst>
              </a:custGeom>
              <a:solidFill>
                <a:srgbClr val="FF6C0E"/>
              </a:solidFill>
              <a:ln w="150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orma libre: forma 60">
                <a:extLst>
                  <a:ext uri="{FF2B5EF4-FFF2-40B4-BE49-F238E27FC236}">
                    <a16:creationId xmlns:a16="http://schemas.microsoft.com/office/drawing/2014/main" id="{ABF97EF5-9365-4D8A-9158-A1D7E20E7D8A}"/>
                  </a:ext>
                </a:extLst>
              </p:cNvPr>
              <p:cNvSpPr/>
              <p:nvPr/>
            </p:nvSpPr>
            <p:spPr>
              <a:xfrm>
                <a:off x="8795901" y="2951514"/>
                <a:ext cx="60960" cy="72248"/>
              </a:xfrm>
              <a:custGeom>
                <a:avLst/>
                <a:gdLst>
                  <a:gd name="connsiteX0" fmla="*/ 60960 w 60960"/>
                  <a:gd name="connsiteY0" fmla="*/ 27545 h 72248"/>
                  <a:gd name="connsiteX1" fmla="*/ 60960 w 60960"/>
                  <a:gd name="connsiteY1" fmla="*/ 66379 h 72248"/>
                  <a:gd name="connsiteX2" fmla="*/ 59455 w 60960"/>
                  <a:gd name="connsiteY2" fmla="*/ 70593 h 72248"/>
                  <a:gd name="connsiteX3" fmla="*/ 55240 w 60960"/>
                  <a:gd name="connsiteY3" fmla="*/ 72098 h 72248"/>
                  <a:gd name="connsiteX4" fmla="*/ 50875 w 60960"/>
                  <a:gd name="connsiteY4" fmla="*/ 70593 h 72248"/>
                  <a:gd name="connsiteX5" fmla="*/ 49220 w 60960"/>
                  <a:gd name="connsiteY5" fmla="*/ 66379 h 72248"/>
                  <a:gd name="connsiteX6" fmla="*/ 49220 w 60960"/>
                  <a:gd name="connsiteY6" fmla="*/ 28297 h 72248"/>
                  <a:gd name="connsiteX7" fmla="*/ 45306 w 60960"/>
                  <a:gd name="connsiteY7" fmla="*/ 14149 h 72248"/>
                  <a:gd name="connsiteX8" fmla="*/ 33114 w 60960"/>
                  <a:gd name="connsiteY8" fmla="*/ 9633 h 72248"/>
                  <a:gd name="connsiteX9" fmla="*/ 17611 w 60960"/>
                  <a:gd name="connsiteY9" fmla="*/ 15503 h 72248"/>
                  <a:gd name="connsiteX10" fmla="*/ 11740 w 60960"/>
                  <a:gd name="connsiteY10" fmla="*/ 31458 h 72248"/>
                  <a:gd name="connsiteX11" fmla="*/ 11740 w 60960"/>
                  <a:gd name="connsiteY11" fmla="*/ 66529 h 72248"/>
                  <a:gd name="connsiteX12" fmla="*/ 10235 w 60960"/>
                  <a:gd name="connsiteY12" fmla="*/ 70744 h 72248"/>
                  <a:gd name="connsiteX13" fmla="*/ 6021 w 60960"/>
                  <a:gd name="connsiteY13" fmla="*/ 72249 h 72248"/>
                  <a:gd name="connsiteX14" fmla="*/ 1656 w 60960"/>
                  <a:gd name="connsiteY14" fmla="*/ 70744 h 72248"/>
                  <a:gd name="connsiteX15" fmla="*/ 0 w 60960"/>
                  <a:gd name="connsiteY15" fmla="*/ 66529 h 72248"/>
                  <a:gd name="connsiteX16" fmla="*/ 0 w 60960"/>
                  <a:gd name="connsiteY16" fmla="*/ 6021 h 72248"/>
                  <a:gd name="connsiteX17" fmla="*/ 1656 w 60960"/>
                  <a:gd name="connsiteY17" fmla="*/ 1806 h 72248"/>
                  <a:gd name="connsiteX18" fmla="*/ 6021 w 60960"/>
                  <a:gd name="connsiteY18" fmla="*/ 301 h 72248"/>
                  <a:gd name="connsiteX19" fmla="*/ 10085 w 60960"/>
                  <a:gd name="connsiteY19" fmla="*/ 1806 h 72248"/>
                  <a:gd name="connsiteX20" fmla="*/ 11590 w 60960"/>
                  <a:gd name="connsiteY20" fmla="*/ 5870 h 72248"/>
                  <a:gd name="connsiteX21" fmla="*/ 11590 w 60960"/>
                  <a:gd name="connsiteY21" fmla="*/ 13095 h 72248"/>
                  <a:gd name="connsiteX22" fmla="*/ 21223 w 60960"/>
                  <a:gd name="connsiteY22" fmla="*/ 3311 h 72248"/>
                  <a:gd name="connsiteX23" fmla="*/ 35372 w 60960"/>
                  <a:gd name="connsiteY23" fmla="*/ 0 h 72248"/>
                  <a:gd name="connsiteX24" fmla="*/ 60659 w 60960"/>
                  <a:gd name="connsiteY24" fmla="*/ 27695 h 72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0960" h="72248">
                    <a:moveTo>
                      <a:pt x="60960" y="27545"/>
                    </a:moveTo>
                    <a:lnTo>
                      <a:pt x="60960" y="66379"/>
                    </a:lnTo>
                    <a:cubicBezTo>
                      <a:pt x="60960" y="68185"/>
                      <a:pt x="60508" y="69540"/>
                      <a:pt x="59455" y="70593"/>
                    </a:cubicBezTo>
                    <a:cubicBezTo>
                      <a:pt x="58401" y="71647"/>
                      <a:pt x="57047" y="72098"/>
                      <a:pt x="55240" y="72098"/>
                    </a:cubicBezTo>
                    <a:cubicBezTo>
                      <a:pt x="53434" y="72098"/>
                      <a:pt x="51929" y="71647"/>
                      <a:pt x="50875" y="70593"/>
                    </a:cubicBezTo>
                    <a:cubicBezTo>
                      <a:pt x="49822" y="69540"/>
                      <a:pt x="49220" y="68185"/>
                      <a:pt x="49220" y="66379"/>
                    </a:cubicBezTo>
                    <a:lnTo>
                      <a:pt x="49220" y="28297"/>
                    </a:lnTo>
                    <a:cubicBezTo>
                      <a:pt x="49220" y="21825"/>
                      <a:pt x="47865" y="17009"/>
                      <a:pt x="45306" y="14149"/>
                    </a:cubicBezTo>
                    <a:cubicBezTo>
                      <a:pt x="42747" y="11138"/>
                      <a:pt x="38683" y="9633"/>
                      <a:pt x="33114" y="9633"/>
                    </a:cubicBezTo>
                    <a:cubicBezTo>
                      <a:pt x="26642" y="9633"/>
                      <a:pt x="21524" y="11590"/>
                      <a:pt x="17611" y="15503"/>
                    </a:cubicBezTo>
                    <a:cubicBezTo>
                      <a:pt x="13697" y="19417"/>
                      <a:pt x="11740" y="24685"/>
                      <a:pt x="11740" y="31458"/>
                    </a:cubicBezTo>
                    <a:lnTo>
                      <a:pt x="11740" y="66529"/>
                    </a:lnTo>
                    <a:cubicBezTo>
                      <a:pt x="11740" y="68335"/>
                      <a:pt x="11289" y="69690"/>
                      <a:pt x="10235" y="70744"/>
                    </a:cubicBezTo>
                    <a:cubicBezTo>
                      <a:pt x="9182" y="71797"/>
                      <a:pt x="7827" y="72249"/>
                      <a:pt x="6021" y="72249"/>
                    </a:cubicBezTo>
                    <a:cubicBezTo>
                      <a:pt x="4215" y="72249"/>
                      <a:pt x="2709" y="71797"/>
                      <a:pt x="1656" y="70744"/>
                    </a:cubicBezTo>
                    <a:cubicBezTo>
                      <a:pt x="602" y="69690"/>
                      <a:pt x="0" y="68335"/>
                      <a:pt x="0" y="66529"/>
                    </a:cubicBezTo>
                    <a:lnTo>
                      <a:pt x="0" y="6021"/>
                    </a:lnTo>
                    <a:cubicBezTo>
                      <a:pt x="0" y="4365"/>
                      <a:pt x="602" y="3010"/>
                      <a:pt x="1656" y="1806"/>
                    </a:cubicBezTo>
                    <a:cubicBezTo>
                      <a:pt x="2709" y="753"/>
                      <a:pt x="4215" y="301"/>
                      <a:pt x="6021" y="301"/>
                    </a:cubicBezTo>
                    <a:cubicBezTo>
                      <a:pt x="7827" y="301"/>
                      <a:pt x="9182" y="903"/>
                      <a:pt x="10085" y="1806"/>
                    </a:cubicBezTo>
                    <a:cubicBezTo>
                      <a:pt x="11138" y="2860"/>
                      <a:pt x="11590" y="4215"/>
                      <a:pt x="11590" y="5870"/>
                    </a:cubicBezTo>
                    <a:lnTo>
                      <a:pt x="11590" y="13095"/>
                    </a:lnTo>
                    <a:cubicBezTo>
                      <a:pt x="13848" y="8730"/>
                      <a:pt x="17159" y="5569"/>
                      <a:pt x="21223" y="3311"/>
                    </a:cubicBezTo>
                    <a:cubicBezTo>
                      <a:pt x="25438" y="1054"/>
                      <a:pt x="30104" y="0"/>
                      <a:pt x="35372" y="0"/>
                    </a:cubicBezTo>
                    <a:cubicBezTo>
                      <a:pt x="52230" y="0"/>
                      <a:pt x="60659" y="9182"/>
                      <a:pt x="60659" y="27695"/>
                    </a:cubicBezTo>
                    <a:close/>
                  </a:path>
                </a:pathLst>
              </a:custGeom>
              <a:solidFill>
                <a:srgbClr val="FF6C0E"/>
              </a:solidFill>
              <a:ln w="150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orma libre: forma 61">
                <a:extLst>
                  <a:ext uri="{FF2B5EF4-FFF2-40B4-BE49-F238E27FC236}">
                    <a16:creationId xmlns:a16="http://schemas.microsoft.com/office/drawing/2014/main" id="{A9586670-CDB0-4868-ACFE-A862CD0002CC}"/>
                  </a:ext>
                </a:extLst>
              </p:cNvPr>
              <p:cNvSpPr/>
              <p:nvPr/>
            </p:nvSpPr>
            <p:spPr>
              <a:xfrm>
                <a:off x="8874021" y="2951514"/>
                <a:ext cx="63067" cy="72549"/>
              </a:xfrm>
              <a:custGeom>
                <a:avLst/>
                <a:gdLst>
                  <a:gd name="connsiteX0" fmla="*/ 61412 w 63067"/>
                  <a:gd name="connsiteY0" fmla="*/ 56595 h 72549"/>
                  <a:gd name="connsiteX1" fmla="*/ 62465 w 63067"/>
                  <a:gd name="connsiteY1" fmla="*/ 59906 h 72549"/>
                  <a:gd name="connsiteX2" fmla="*/ 57498 w 63067"/>
                  <a:gd name="connsiteY2" fmla="*/ 66529 h 72549"/>
                  <a:gd name="connsiteX3" fmla="*/ 46510 w 63067"/>
                  <a:gd name="connsiteY3" fmla="*/ 71045 h 72549"/>
                  <a:gd name="connsiteX4" fmla="*/ 35221 w 63067"/>
                  <a:gd name="connsiteY4" fmla="*/ 72550 h 72549"/>
                  <a:gd name="connsiteX5" fmla="*/ 9483 w 63067"/>
                  <a:gd name="connsiteY5" fmla="*/ 62917 h 72549"/>
                  <a:gd name="connsiteX6" fmla="*/ 0 w 63067"/>
                  <a:gd name="connsiteY6" fmla="*/ 36425 h 72549"/>
                  <a:gd name="connsiteX7" fmla="*/ 4215 w 63067"/>
                  <a:gd name="connsiteY7" fmla="*/ 17460 h 72549"/>
                  <a:gd name="connsiteX8" fmla="*/ 15955 w 63067"/>
                  <a:gd name="connsiteY8" fmla="*/ 4666 h 72549"/>
                  <a:gd name="connsiteX9" fmla="*/ 33265 w 63067"/>
                  <a:gd name="connsiteY9" fmla="*/ 0 h 72549"/>
                  <a:gd name="connsiteX10" fmla="*/ 54939 w 63067"/>
                  <a:gd name="connsiteY10" fmla="*/ 8881 h 72549"/>
                  <a:gd name="connsiteX11" fmla="*/ 63067 w 63067"/>
                  <a:gd name="connsiteY11" fmla="*/ 32964 h 72549"/>
                  <a:gd name="connsiteX12" fmla="*/ 61863 w 63067"/>
                  <a:gd name="connsiteY12" fmla="*/ 37178 h 72549"/>
                  <a:gd name="connsiteX13" fmla="*/ 58100 w 63067"/>
                  <a:gd name="connsiteY13" fmla="*/ 38533 h 72549"/>
                  <a:gd name="connsiteX14" fmla="*/ 11740 w 63067"/>
                  <a:gd name="connsiteY14" fmla="*/ 38533 h 72549"/>
                  <a:gd name="connsiteX15" fmla="*/ 35221 w 63067"/>
                  <a:gd name="connsiteY15" fmla="*/ 63218 h 72549"/>
                  <a:gd name="connsiteX16" fmla="*/ 44855 w 63067"/>
                  <a:gd name="connsiteY16" fmla="*/ 61713 h 72549"/>
                  <a:gd name="connsiteX17" fmla="*/ 53585 w 63067"/>
                  <a:gd name="connsiteY17" fmla="*/ 57649 h 72549"/>
                  <a:gd name="connsiteX18" fmla="*/ 58552 w 63067"/>
                  <a:gd name="connsiteY18" fmla="*/ 55541 h 72549"/>
                  <a:gd name="connsiteX19" fmla="*/ 61261 w 63067"/>
                  <a:gd name="connsiteY19" fmla="*/ 56896 h 72549"/>
                  <a:gd name="connsiteX20" fmla="*/ 18664 w 63067"/>
                  <a:gd name="connsiteY20" fmla="*/ 14751 h 72549"/>
                  <a:gd name="connsiteX21" fmla="*/ 12192 w 63067"/>
                  <a:gd name="connsiteY21" fmla="*/ 31007 h 72549"/>
                  <a:gd name="connsiteX22" fmla="*/ 52983 w 63067"/>
                  <a:gd name="connsiteY22" fmla="*/ 31007 h 72549"/>
                  <a:gd name="connsiteX23" fmla="*/ 47714 w 63067"/>
                  <a:gd name="connsiteY23" fmla="*/ 14751 h 72549"/>
                  <a:gd name="connsiteX24" fmla="*/ 33566 w 63067"/>
                  <a:gd name="connsiteY24" fmla="*/ 9031 h 72549"/>
                  <a:gd name="connsiteX25" fmla="*/ 18815 w 63067"/>
                  <a:gd name="connsiteY25" fmla="*/ 14751 h 72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067" h="72549">
                    <a:moveTo>
                      <a:pt x="61412" y="56595"/>
                    </a:moveTo>
                    <a:cubicBezTo>
                      <a:pt x="62164" y="57498"/>
                      <a:pt x="62465" y="58552"/>
                      <a:pt x="62465" y="59906"/>
                    </a:cubicBezTo>
                    <a:cubicBezTo>
                      <a:pt x="62465" y="62315"/>
                      <a:pt x="60809" y="64572"/>
                      <a:pt x="57498" y="66529"/>
                    </a:cubicBezTo>
                    <a:cubicBezTo>
                      <a:pt x="54036" y="68486"/>
                      <a:pt x="50424" y="69991"/>
                      <a:pt x="46510" y="71045"/>
                    </a:cubicBezTo>
                    <a:cubicBezTo>
                      <a:pt x="42747" y="72098"/>
                      <a:pt x="38984" y="72550"/>
                      <a:pt x="35221" y="72550"/>
                    </a:cubicBezTo>
                    <a:cubicBezTo>
                      <a:pt x="24384" y="72550"/>
                      <a:pt x="15804" y="69389"/>
                      <a:pt x="9483" y="62917"/>
                    </a:cubicBezTo>
                    <a:cubicBezTo>
                      <a:pt x="3161" y="56595"/>
                      <a:pt x="0" y="47714"/>
                      <a:pt x="0" y="36425"/>
                    </a:cubicBezTo>
                    <a:cubicBezTo>
                      <a:pt x="0" y="29201"/>
                      <a:pt x="1355" y="22879"/>
                      <a:pt x="4215" y="17460"/>
                    </a:cubicBezTo>
                    <a:cubicBezTo>
                      <a:pt x="6924" y="12042"/>
                      <a:pt x="10837" y="7676"/>
                      <a:pt x="15955" y="4666"/>
                    </a:cubicBezTo>
                    <a:cubicBezTo>
                      <a:pt x="21073" y="1656"/>
                      <a:pt x="26792" y="0"/>
                      <a:pt x="33265" y="0"/>
                    </a:cubicBezTo>
                    <a:cubicBezTo>
                      <a:pt x="42446" y="0"/>
                      <a:pt x="49671" y="3010"/>
                      <a:pt x="54939" y="8881"/>
                    </a:cubicBezTo>
                    <a:cubicBezTo>
                      <a:pt x="60358" y="14751"/>
                      <a:pt x="63067" y="22879"/>
                      <a:pt x="63067" y="32964"/>
                    </a:cubicBezTo>
                    <a:cubicBezTo>
                      <a:pt x="63067" y="34920"/>
                      <a:pt x="62766" y="36275"/>
                      <a:pt x="61863" y="37178"/>
                    </a:cubicBezTo>
                    <a:cubicBezTo>
                      <a:pt x="61111" y="38081"/>
                      <a:pt x="59906" y="38533"/>
                      <a:pt x="58100" y="38533"/>
                    </a:cubicBezTo>
                    <a:lnTo>
                      <a:pt x="11740" y="38533"/>
                    </a:lnTo>
                    <a:cubicBezTo>
                      <a:pt x="12644" y="54939"/>
                      <a:pt x="20320" y="63218"/>
                      <a:pt x="35221" y="63218"/>
                    </a:cubicBezTo>
                    <a:cubicBezTo>
                      <a:pt x="38984" y="63218"/>
                      <a:pt x="42145" y="62766"/>
                      <a:pt x="44855" y="61713"/>
                    </a:cubicBezTo>
                    <a:cubicBezTo>
                      <a:pt x="47564" y="60659"/>
                      <a:pt x="50424" y="59304"/>
                      <a:pt x="53585" y="57649"/>
                    </a:cubicBezTo>
                    <a:cubicBezTo>
                      <a:pt x="55993" y="56143"/>
                      <a:pt x="57799" y="55541"/>
                      <a:pt x="58552" y="55541"/>
                    </a:cubicBezTo>
                    <a:cubicBezTo>
                      <a:pt x="59605" y="55541"/>
                      <a:pt x="60508" y="55993"/>
                      <a:pt x="61261" y="56896"/>
                    </a:cubicBezTo>
                    <a:close/>
                    <a:moveTo>
                      <a:pt x="18664" y="14751"/>
                    </a:moveTo>
                    <a:cubicBezTo>
                      <a:pt x="14901" y="18664"/>
                      <a:pt x="12794" y="23932"/>
                      <a:pt x="12192" y="31007"/>
                    </a:cubicBezTo>
                    <a:lnTo>
                      <a:pt x="52983" y="31007"/>
                    </a:lnTo>
                    <a:cubicBezTo>
                      <a:pt x="52832" y="23932"/>
                      <a:pt x="51026" y="18514"/>
                      <a:pt x="47714" y="14751"/>
                    </a:cubicBezTo>
                    <a:cubicBezTo>
                      <a:pt x="44403" y="10988"/>
                      <a:pt x="39586" y="9031"/>
                      <a:pt x="33566" y="9031"/>
                    </a:cubicBezTo>
                    <a:cubicBezTo>
                      <a:pt x="27545" y="9031"/>
                      <a:pt x="22427" y="10988"/>
                      <a:pt x="18815" y="14751"/>
                    </a:cubicBezTo>
                    <a:close/>
                  </a:path>
                </a:pathLst>
              </a:custGeom>
              <a:solidFill>
                <a:srgbClr val="FF6C0E"/>
              </a:solidFill>
              <a:ln w="150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orma libre: forma 62">
                <a:extLst>
                  <a:ext uri="{FF2B5EF4-FFF2-40B4-BE49-F238E27FC236}">
                    <a16:creationId xmlns:a16="http://schemas.microsoft.com/office/drawing/2014/main" id="{D164DE45-B5B7-4CD6-81A1-79B7296BD633}"/>
                  </a:ext>
                </a:extLst>
              </p:cNvPr>
              <p:cNvSpPr/>
              <p:nvPr/>
            </p:nvSpPr>
            <p:spPr>
              <a:xfrm>
                <a:off x="8954096" y="2951893"/>
                <a:ext cx="41091" cy="72020"/>
              </a:xfrm>
              <a:custGeom>
                <a:avLst/>
                <a:gdLst>
                  <a:gd name="connsiteX0" fmla="*/ 40941 w 41091"/>
                  <a:gd name="connsiteY0" fmla="*/ 4739 h 72020"/>
                  <a:gd name="connsiteX1" fmla="*/ 39586 w 41091"/>
                  <a:gd name="connsiteY1" fmla="*/ 8502 h 72020"/>
                  <a:gd name="connsiteX2" fmla="*/ 35071 w 41091"/>
                  <a:gd name="connsiteY2" fmla="*/ 10158 h 72020"/>
                  <a:gd name="connsiteX3" fmla="*/ 30706 w 41091"/>
                  <a:gd name="connsiteY3" fmla="*/ 10609 h 72020"/>
                  <a:gd name="connsiteX4" fmla="*/ 16256 w 41091"/>
                  <a:gd name="connsiteY4" fmla="*/ 17383 h 72020"/>
                  <a:gd name="connsiteX5" fmla="*/ 11590 w 41091"/>
                  <a:gd name="connsiteY5" fmla="*/ 31381 h 72020"/>
                  <a:gd name="connsiteX6" fmla="*/ 11590 w 41091"/>
                  <a:gd name="connsiteY6" fmla="*/ 66301 h 72020"/>
                  <a:gd name="connsiteX7" fmla="*/ 10085 w 41091"/>
                  <a:gd name="connsiteY7" fmla="*/ 70516 h 72020"/>
                  <a:gd name="connsiteX8" fmla="*/ 5870 w 41091"/>
                  <a:gd name="connsiteY8" fmla="*/ 72021 h 72020"/>
                  <a:gd name="connsiteX9" fmla="*/ 1656 w 41091"/>
                  <a:gd name="connsiteY9" fmla="*/ 70516 h 72020"/>
                  <a:gd name="connsiteX10" fmla="*/ 0 w 41091"/>
                  <a:gd name="connsiteY10" fmla="*/ 66301 h 72020"/>
                  <a:gd name="connsiteX11" fmla="*/ 0 w 41091"/>
                  <a:gd name="connsiteY11" fmla="*/ 5793 h 72020"/>
                  <a:gd name="connsiteX12" fmla="*/ 1806 w 41091"/>
                  <a:gd name="connsiteY12" fmla="*/ 1578 h 72020"/>
                  <a:gd name="connsiteX13" fmla="*/ 6021 w 41091"/>
                  <a:gd name="connsiteY13" fmla="*/ 73 h 72020"/>
                  <a:gd name="connsiteX14" fmla="*/ 9934 w 41091"/>
                  <a:gd name="connsiteY14" fmla="*/ 1578 h 72020"/>
                  <a:gd name="connsiteX15" fmla="*/ 11590 w 41091"/>
                  <a:gd name="connsiteY15" fmla="*/ 5642 h 72020"/>
                  <a:gd name="connsiteX16" fmla="*/ 11590 w 41091"/>
                  <a:gd name="connsiteY16" fmla="*/ 13620 h 72020"/>
                  <a:gd name="connsiteX17" fmla="*/ 20169 w 41091"/>
                  <a:gd name="connsiteY17" fmla="*/ 3986 h 72020"/>
                  <a:gd name="connsiteX18" fmla="*/ 32964 w 41091"/>
                  <a:gd name="connsiteY18" fmla="*/ 73 h 72020"/>
                  <a:gd name="connsiteX19" fmla="*/ 35071 w 41091"/>
                  <a:gd name="connsiteY19" fmla="*/ 73 h 72020"/>
                  <a:gd name="connsiteX20" fmla="*/ 41092 w 41091"/>
                  <a:gd name="connsiteY20" fmla="*/ 4739 h 7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091" h="72020">
                    <a:moveTo>
                      <a:pt x="40941" y="4739"/>
                    </a:moveTo>
                    <a:cubicBezTo>
                      <a:pt x="40941" y="6244"/>
                      <a:pt x="40489" y="7448"/>
                      <a:pt x="39586" y="8502"/>
                    </a:cubicBezTo>
                    <a:cubicBezTo>
                      <a:pt x="38683" y="9405"/>
                      <a:pt x="37178" y="10007"/>
                      <a:pt x="35071" y="10158"/>
                    </a:cubicBezTo>
                    <a:lnTo>
                      <a:pt x="30706" y="10609"/>
                    </a:lnTo>
                    <a:cubicBezTo>
                      <a:pt x="24233" y="11211"/>
                      <a:pt x="19417" y="13469"/>
                      <a:pt x="16256" y="17383"/>
                    </a:cubicBezTo>
                    <a:cubicBezTo>
                      <a:pt x="13095" y="21296"/>
                      <a:pt x="11590" y="25962"/>
                      <a:pt x="11590" y="31381"/>
                    </a:cubicBezTo>
                    <a:lnTo>
                      <a:pt x="11590" y="66301"/>
                    </a:lnTo>
                    <a:cubicBezTo>
                      <a:pt x="11590" y="68258"/>
                      <a:pt x="11138" y="69612"/>
                      <a:pt x="10085" y="70516"/>
                    </a:cubicBezTo>
                    <a:cubicBezTo>
                      <a:pt x="9031" y="71419"/>
                      <a:pt x="7676" y="72021"/>
                      <a:pt x="5870" y="72021"/>
                    </a:cubicBezTo>
                    <a:cubicBezTo>
                      <a:pt x="4064" y="72021"/>
                      <a:pt x="2709" y="71569"/>
                      <a:pt x="1656" y="70516"/>
                    </a:cubicBezTo>
                    <a:cubicBezTo>
                      <a:pt x="602" y="69462"/>
                      <a:pt x="0" y="68107"/>
                      <a:pt x="0" y="66301"/>
                    </a:cubicBezTo>
                    <a:lnTo>
                      <a:pt x="0" y="5793"/>
                    </a:lnTo>
                    <a:cubicBezTo>
                      <a:pt x="0" y="3986"/>
                      <a:pt x="602" y="2632"/>
                      <a:pt x="1806" y="1578"/>
                    </a:cubicBezTo>
                    <a:cubicBezTo>
                      <a:pt x="3010" y="524"/>
                      <a:pt x="4365" y="73"/>
                      <a:pt x="6021" y="73"/>
                    </a:cubicBezTo>
                    <a:cubicBezTo>
                      <a:pt x="7676" y="73"/>
                      <a:pt x="8881" y="524"/>
                      <a:pt x="9934" y="1578"/>
                    </a:cubicBezTo>
                    <a:cubicBezTo>
                      <a:pt x="10988" y="2632"/>
                      <a:pt x="11590" y="3986"/>
                      <a:pt x="11590" y="5642"/>
                    </a:cubicBezTo>
                    <a:lnTo>
                      <a:pt x="11590" y="13620"/>
                    </a:lnTo>
                    <a:cubicBezTo>
                      <a:pt x="13547" y="9405"/>
                      <a:pt x="16407" y="6244"/>
                      <a:pt x="20169" y="3986"/>
                    </a:cubicBezTo>
                    <a:cubicBezTo>
                      <a:pt x="23932" y="1729"/>
                      <a:pt x="28147" y="524"/>
                      <a:pt x="32964" y="73"/>
                    </a:cubicBezTo>
                    <a:lnTo>
                      <a:pt x="35071" y="73"/>
                    </a:lnTo>
                    <a:cubicBezTo>
                      <a:pt x="39135" y="-379"/>
                      <a:pt x="41092" y="1277"/>
                      <a:pt x="41092" y="4739"/>
                    </a:cubicBezTo>
                    <a:close/>
                  </a:path>
                </a:pathLst>
              </a:custGeom>
              <a:solidFill>
                <a:srgbClr val="FF6C0E"/>
              </a:solidFill>
              <a:ln w="150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orma libre: forma 63">
                <a:extLst>
                  <a:ext uri="{FF2B5EF4-FFF2-40B4-BE49-F238E27FC236}">
                    <a16:creationId xmlns:a16="http://schemas.microsoft.com/office/drawing/2014/main" id="{BC60E8C2-B305-400A-9752-E085D643CE13}"/>
                  </a:ext>
                </a:extLst>
              </p:cNvPr>
              <p:cNvSpPr/>
              <p:nvPr/>
            </p:nvSpPr>
            <p:spPr>
              <a:xfrm>
                <a:off x="8999553" y="2951514"/>
                <a:ext cx="66980" cy="98439"/>
              </a:xfrm>
              <a:custGeom>
                <a:avLst/>
                <a:gdLst>
                  <a:gd name="connsiteX0" fmla="*/ 65476 w 66980"/>
                  <a:gd name="connsiteY0" fmla="*/ 1806 h 98439"/>
                  <a:gd name="connsiteX1" fmla="*/ 66981 w 66980"/>
                  <a:gd name="connsiteY1" fmla="*/ 6021 h 98439"/>
                  <a:gd name="connsiteX2" fmla="*/ 66981 w 66980"/>
                  <a:gd name="connsiteY2" fmla="*/ 66830 h 98439"/>
                  <a:gd name="connsiteX3" fmla="*/ 58853 w 66980"/>
                  <a:gd name="connsiteY3" fmla="*/ 90462 h 98439"/>
                  <a:gd name="connsiteX4" fmla="*/ 34920 w 66980"/>
                  <a:gd name="connsiteY4" fmla="*/ 98439 h 98439"/>
                  <a:gd name="connsiteX5" fmla="*/ 9182 w 66980"/>
                  <a:gd name="connsiteY5" fmla="*/ 92418 h 98439"/>
                  <a:gd name="connsiteX6" fmla="*/ 4064 w 66980"/>
                  <a:gd name="connsiteY6" fmla="*/ 85796 h 98439"/>
                  <a:gd name="connsiteX7" fmla="*/ 5118 w 66980"/>
                  <a:gd name="connsiteY7" fmla="*/ 82484 h 98439"/>
                  <a:gd name="connsiteX8" fmla="*/ 7977 w 66980"/>
                  <a:gd name="connsiteY8" fmla="*/ 81129 h 98439"/>
                  <a:gd name="connsiteX9" fmla="*/ 13095 w 66980"/>
                  <a:gd name="connsiteY9" fmla="*/ 83086 h 98439"/>
                  <a:gd name="connsiteX10" fmla="*/ 23029 w 66980"/>
                  <a:gd name="connsiteY10" fmla="*/ 87301 h 98439"/>
                  <a:gd name="connsiteX11" fmla="*/ 34770 w 66980"/>
                  <a:gd name="connsiteY11" fmla="*/ 88956 h 98439"/>
                  <a:gd name="connsiteX12" fmla="*/ 50273 w 66980"/>
                  <a:gd name="connsiteY12" fmla="*/ 83538 h 98439"/>
                  <a:gd name="connsiteX13" fmla="*/ 55541 w 66980"/>
                  <a:gd name="connsiteY13" fmla="*/ 67884 h 98439"/>
                  <a:gd name="connsiteX14" fmla="*/ 55541 w 66980"/>
                  <a:gd name="connsiteY14" fmla="*/ 55541 h 98439"/>
                  <a:gd name="connsiteX15" fmla="*/ 46209 w 66980"/>
                  <a:gd name="connsiteY15" fmla="*/ 65927 h 98439"/>
                  <a:gd name="connsiteX16" fmla="*/ 31458 w 66980"/>
                  <a:gd name="connsiteY16" fmla="*/ 69540 h 98439"/>
                  <a:gd name="connsiteX17" fmla="*/ 15052 w 66980"/>
                  <a:gd name="connsiteY17" fmla="*/ 65175 h 98439"/>
                  <a:gd name="connsiteX18" fmla="*/ 3913 w 66980"/>
                  <a:gd name="connsiteY18" fmla="*/ 52983 h 98439"/>
                  <a:gd name="connsiteX19" fmla="*/ 0 w 66980"/>
                  <a:gd name="connsiteY19" fmla="*/ 34770 h 98439"/>
                  <a:gd name="connsiteX20" fmla="*/ 3913 w 66980"/>
                  <a:gd name="connsiteY20" fmla="*/ 16557 h 98439"/>
                  <a:gd name="connsiteX21" fmla="*/ 15052 w 66980"/>
                  <a:gd name="connsiteY21" fmla="*/ 4365 h 98439"/>
                  <a:gd name="connsiteX22" fmla="*/ 31458 w 66980"/>
                  <a:gd name="connsiteY22" fmla="*/ 0 h 98439"/>
                  <a:gd name="connsiteX23" fmla="*/ 46059 w 66980"/>
                  <a:gd name="connsiteY23" fmla="*/ 3612 h 98439"/>
                  <a:gd name="connsiteX24" fmla="*/ 55391 w 66980"/>
                  <a:gd name="connsiteY24" fmla="*/ 13697 h 98439"/>
                  <a:gd name="connsiteX25" fmla="*/ 55391 w 66980"/>
                  <a:gd name="connsiteY25" fmla="*/ 6021 h 98439"/>
                  <a:gd name="connsiteX26" fmla="*/ 56896 w 66980"/>
                  <a:gd name="connsiteY26" fmla="*/ 1806 h 98439"/>
                  <a:gd name="connsiteX27" fmla="*/ 61111 w 66980"/>
                  <a:gd name="connsiteY27" fmla="*/ 301 h 98439"/>
                  <a:gd name="connsiteX28" fmla="*/ 65476 w 66980"/>
                  <a:gd name="connsiteY28" fmla="*/ 1806 h 98439"/>
                  <a:gd name="connsiteX29" fmla="*/ 49671 w 66980"/>
                  <a:gd name="connsiteY29" fmla="*/ 53133 h 98439"/>
                  <a:gd name="connsiteX30" fmla="*/ 55391 w 66980"/>
                  <a:gd name="connsiteY30" fmla="*/ 34770 h 98439"/>
                  <a:gd name="connsiteX31" fmla="*/ 49671 w 66980"/>
                  <a:gd name="connsiteY31" fmla="*/ 16407 h 98439"/>
                  <a:gd name="connsiteX32" fmla="*/ 33716 w 66980"/>
                  <a:gd name="connsiteY32" fmla="*/ 9784 h 98439"/>
                  <a:gd name="connsiteX33" fmla="*/ 17611 w 66980"/>
                  <a:gd name="connsiteY33" fmla="*/ 16407 h 98439"/>
                  <a:gd name="connsiteX34" fmla="*/ 11740 w 66980"/>
                  <a:gd name="connsiteY34" fmla="*/ 34770 h 98439"/>
                  <a:gd name="connsiteX35" fmla="*/ 17611 w 66980"/>
                  <a:gd name="connsiteY35" fmla="*/ 53133 h 98439"/>
                  <a:gd name="connsiteX36" fmla="*/ 33716 w 66980"/>
                  <a:gd name="connsiteY36" fmla="*/ 59756 h 98439"/>
                  <a:gd name="connsiteX37" fmla="*/ 49671 w 66980"/>
                  <a:gd name="connsiteY37" fmla="*/ 53133 h 98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6980" h="98439">
                    <a:moveTo>
                      <a:pt x="65476" y="1806"/>
                    </a:moveTo>
                    <a:cubicBezTo>
                      <a:pt x="66529" y="2860"/>
                      <a:pt x="66981" y="4215"/>
                      <a:pt x="66981" y="6021"/>
                    </a:cubicBezTo>
                    <a:lnTo>
                      <a:pt x="66981" y="66830"/>
                    </a:lnTo>
                    <a:cubicBezTo>
                      <a:pt x="66981" y="77216"/>
                      <a:pt x="64271" y="85193"/>
                      <a:pt x="58853" y="90462"/>
                    </a:cubicBezTo>
                    <a:cubicBezTo>
                      <a:pt x="53585" y="95730"/>
                      <a:pt x="45457" y="98439"/>
                      <a:pt x="34920" y="98439"/>
                    </a:cubicBezTo>
                    <a:cubicBezTo>
                      <a:pt x="24384" y="98439"/>
                      <a:pt x="16105" y="96482"/>
                      <a:pt x="9182" y="92418"/>
                    </a:cubicBezTo>
                    <a:cubicBezTo>
                      <a:pt x="5720" y="90462"/>
                      <a:pt x="4064" y="88354"/>
                      <a:pt x="4064" y="85796"/>
                    </a:cubicBezTo>
                    <a:cubicBezTo>
                      <a:pt x="4064" y="84441"/>
                      <a:pt x="4365" y="83387"/>
                      <a:pt x="5118" y="82484"/>
                    </a:cubicBezTo>
                    <a:cubicBezTo>
                      <a:pt x="5870" y="81581"/>
                      <a:pt x="6773" y="81129"/>
                      <a:pt x="7977" y="81129"/>
                    </a:cubicBezTo>
                    <a:cubicBezTo>
                      <a:pt x="8881" y="81129"/>
                      <a:pt x="10687" y="81732"/>
                      <a:pt x="13095" y="83086"/>
                    </a:cubicBezTo>
                    <a:cubicBezTo>
                      <a:pt x="16557" y="84742"/>
                      <a:pt x="19868" y="86097"/>
                      <a:pt x="23029" y="87301"/>
                    </a:cubicBezTo>
                    <a:cubicBezTo>
                      <a:pt x="26341" y="88354"/>
                      <a:pt x="30254" y="88956"/>
                      <a:pt x="34770" y="88956"/>
                    </a:cubicBezTo>
                    <a:cubicBezTo>
                      <a:pt x="41543" y="88956"/>
                      <a:pt x="46811" y="87150"/>
                      <a:pt x="50273" y="83538"/>
                    </a:cubicBezTo>
                    <a:cubicBezTo>
                      <a:pt x="53735" y="79925"/>
                      <a:pt x="55541" y="74657"/>
                      <a:pt x="55541" y="67884"/>
                    </a:cubicBezTo>
                    <a:lnTo>
                      <a:pt x="55541" y="55541"/>
                    </a:lnTo>
                    <a:cubicBezTo>
                      <a:pt x="53434" y="60057"/>
                      <a:pt x="50424" y="63519"/>
                      <a:pt x="46209" y="65927"/>
                    </a:cubicBezTo>
                    <a:cubicBezTo>
                      <a:pt x="41995" y="68335"/>
                      <a:pt x="37028" y="69540"/>
                      <a:pt x="31458" y="69540"/>
                    </a:cubicBezTo>
                    <a:cubicBezTo>
                      <a:pt x="25287" y="69540"/>
                      <a:pt x="19868" y="68185"/>
                      <a:pt x="15052" y="65175"/>
                    </a:cubicBezTo>
                    <a:cubicBezTo>
                      <a:pt x="10235" y="62315"/>
                      <a:pt x="6623" y="58251"/>
                      <a:pt x="3913" y="52983"/>
                    </a:cubicBezTo>
                    <a:cubicBezTo>
                      <a:pt x="1355" y="47714"/>
                      <a:pt x="0" y="41694"/>
                      <a:pt x="0" y="34770"/>
                    </a:cubicBezTo>
                    <a:cubicBezTo>
                      <a:pt x="0" y="27846"/>
                      <a:pt x="1355" y="21825"/>
                      <a:pt x="3913" y="16557"/>
                    </a:cubicBezTo>
                    <a:cubicBezTo>
                      <a:pt x="6623" y="11289"/>
                      <a:pt x="10235" y="7225"/>
                      <a:pt x="15052" y="4365"/>
                    </a:cubicBezTo>
                    <a:cubicBezTo>
                      <a:pt x="19718" y="1505"/>
                      <a:pt x="25287" y="0"/>
                      <a:pt x="31458" y="0"/>
                    </a:cubicBezTo>
                    <a:cubicBezTo>
                      <a:pt x="37028" y="0"/>
                      <a:pt x="41844" y="1204"/>
                      <a:pt x="46059" y="3612"/>
                    </a:cubicBezTo>
                    <a:cubicBezTo>
                      <a:pt x="50273" y="6021"/>
                      <a:pt x="53284" y="9332"/>
                      <a:pt x="55391" y="13697"/>
                    </a:cubicBezTo>
                    <a:lnTo>
                      <a:pt x="55391" y="6021"/>
                    </a:lnTo>
                    <a:cubicBezTo>
                      <a:pt x="55391" y="4365"/>
                      <a:pt x="55993" y="3010"/>
                      <a:pt x="56896" y="1806"/>
                    </a:cubicBezTo>
                    <a:cubicBezTo>
                      <a:pt x="57950" y="753"/>
                      <a:pt x="59304" y="301"/>
                      <a:pt x="61111" y="301"/>
                    </a:cubicBezTo>
                    <a:cubicBezTo>
                      <a:pt x="62917" y="301"/>
                      <a:pt x="64422" y="903"/>
                      <a:pt x="65476" y="1806"/>
                    </a:cubicBezTo>
                    <a:close/>
                    <a:moveTo>
                      <a:pt x="49671" y="53133"/>
                    </a:moveTo>
                    <a:cubicBezTo>
                      <a:pt x="53585" y="48618"/>
                      <a:pt x="55391" y="42597"/>
                      <a:pt x="55391" y="34770"/>
                    </a:cubicBezTo>
                    <a:cubicBezTo>
                      <a:pt x="55391" y="26943"/>
                      <a:pt x="53434" y="20922"/>
                      <a:pt x="49671" y="16407"/>
                    </a:cubicBezTo>
                    <a:cubicBezTo>
                      <a:pt x="45908" y="12042"/>
                      <a:pt x="40490" y="9784"/>
                      <a:pt x="33716" y="9784"/>
                    </a:cubicBezTo>
                    <a:cubicBezTo>
                      <a:pt x="26943" y="9784"/>
                      <a:pt x="21524" y="12042"/>
                      <a:pt x="17611" y="16407"/>
                    </a:cubicBezTo>
                    <a:cubicBezTo>
                      <a:pt x="13697" y="20922"/>
                      <a:pt x="11740" y="26943"/>
                      <a:pt x="11740" y="34770"/>
                    </a:cubicBezTo>
                    <a:cubicBezTo>
                      <a:pt x="11740" y="42597"/>
                      <a:pt x="13697" y="48768"/>
                      <a:pt x="17611" y="53133"/>
                    </a:cubicBezTo>
                    <a:cubicBezTo>
                      <a:pt x="21524" y="57498"/>
                      <a:pt x="26943" y="59756"/>
                      <a:pt x="33716" y="59756"/>
                    </a:cubicBezTo>
                    <a:cubicBezTo>
                      <a:pt x="40490" y="59756"/>
                      <a:pt x="45758" y="57498"/>
                      <a:pt x="49671" y="53133"/>
                    </a:cubicBezTo>
                    <a:close/>
                  </a:path>
                </a:pathLst>
              </a:custGeom>
              <a:solidFill>
                <a:srgbClr val="FF6C0E"/>
              </a:solidFill>
              <a:ln w="150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orma libre: forma 64">
                <a:extLst>
                  <a:ext uri="{FF2B5EF4-FFF2-40B4-BE49-F238E27FC236}">
                    <a16:creationId xmlns:a16="http://schemas.microsoft.com/office/drawing/2014/main" id="{E33A9D00-F1FD-4930-81B2-C92DA946963D}"/>
                  </a:ext>
                </a:extLst>
              </p:cNvPr>
              <p:cNvSpPr/>
              <p:nvPr/>
            </p:nvSpPr>
            <p:spPr>
              <a:xfrm>
                <a:off x="9088359" y="2914336"/>
                <a:ext cx="31608" cy="109426"/>
              </a:xfrm>
              <a:custGeom>
                <a:avLst/>
                <a:gdLst>
                  <a:gd name="connsiteX0" fmla="*/ 1656 w 31608"/>
                  <a:gd name="connsiteY0" fmla="*/ 107922 h 109426"/>
                  <a:gd name="connsiteX1" fmla="*/ 0 w 31608"/>
                  <a:gd name="connsiteY1" fmla="*/ 103707 h 109426"/>
                  <a:gd name="connsiteX2" fmla="*/ 0 w 31608"/>
                  <a:gd name="connsiteY2" fmla="*/ 43199 h 109426"/>
                  <a:gd name="connsiteX3" fmla="*/ 1656 w 31608"/>
                  <a:gd name="connsiteY3" fmla="*/ 38984 h 109426"/>
                  <a:gd name="connsiteX4" fmla="*/ 5870 w 31608"/>
                  <a:gd name="connsiteY4" fmla="*/ 37479 h 109426"/>
                  <a:gd name="connsiteX5" fmla="*/ 10085 w 31608"/>
                  <a:gd name="connsiteY5" fmla="*/ 38984 h 109426"/>
                  <a:gd name="connsiteX6" fmla="*/ 11740 w 31608"/>
                  <a:gd name="connsiteY6" fmla="*/ 43199 h 109426"/>
                  <a:gd name="connsiteX7" fmla="*/ 11740 w 31608"/>
                  <a:gd name="connsiteY7" fmla="*/ 103707 h 109426"/>
                  <a:gd name="connsiteX8" fmla="*/ 10085 w 31608"/>
                  <a:gd name="connsiteY8" fmla="*/ 107922 h 109426"/>
                  <a:gd name="connsiteX9" fmla="*/ 5870 w 31608"/>
                  <a:gd name="connsiteY9" fmla="*/ 109427 h 109426"/>
                  <a:gd name="connsiteX10" fmla="*/ 1656 w 31608"/>
                  <a:gd name="connsiteY10" fmla="*/ 107922 h 109426"/>
                  <a:gd name="connsiteX11" fmla="*/ 6171 w 31608"/>
                  <a:gd name="connsiteY11" fmla="*/ 30405 h 109426"/>
                  <a:gd name="connsiteX12" fmla="*/ 3763 w 31608"/>
                  <a:gd name="connsiteY12" fmla="*/ 29502 h 109426"/>
                  <a:gd name="connsiteX13" fmla="*/ 2709 w 31608"/>
                  <a:gd name="connsiteY13" fmla="*/ 27244 h 109426"/>
                  <a:gd name="connsiteX14" fmla="*/ 3612 w 31608"/>
                  <a:gd name="connsiteY14" fmla="*/ 25137 h 109426"/>
                  <a:gd name="connsiteX15" fmla="*/ 20320 w 31608"/>
                  <a:gd name="connsiteY15" fmla="*/ 3311 h 109426"/>
                  <a:gd name="connsiteX16" fmla="*/ 26190 w 31608"/>
                  <a:gd name="connsiteY16" fmla="*/ 0 h 109426"/>
                  <a:gd name="connsiteX17" fmla="*/ 30104 w 31608"/>
                  <a:gd name="connsiteY17" fmla="*/ 1505 h 109426"/>
                  <a:gd name="connsiteX18" fmla="*/ 31609 w 31608"/>
                  <a:gd name="connsiteY18" fmla="*/ 5268 h 109426"/>
                  <a:gd name="connsiteX19" fmla="*/ 28749 w 31608"/>
                  <a:gd name="connsiteY19" fmla="*/ 10687 h 109426"/>
                  <a:gd name="connsiteX20" fmla="*/ 8429 w 31608"/>
                  <a:gd name="connsiteY20" fmla="*/ 29502 h 109426"/>
                  <a:gd name="connsiteX21" fmla="*/ 6171 w 31608"/>
                  <a:gd name="connsiteY21" fmla="*/ 30405 h 109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1608" h="109426">
                    <a:moveTo>
                      <a:pt x="1656" y="107922"/>
                    </a:moveTo>
                    <a:cubicBezTo>
                      <a:pt x="602" y="106868"/>
                      <a:pt x="0" y="105513"/>
                      <a:pt x="0" y="103707"/>
                    </a:cubicBezTo>
                    <a:lnTo>
                      <a:pt x="0" y="43199"/>
                    </a:lnTo>
                    <a:cubicBezTo>
                      <a:pt x="0" y="41393"/>
                      <a:pt x="602" y="40038"/>
                      <a:pt x="1656" y="38984"/>
                    </a:cubicBezTo>
                    <a:cubicBezTo>
                      <a:pt x="2709" y="37931"/>
                      <a:pt x="4215" y="37479"/>
                      <a:pt x="5870" y="37479"/>
                    </a:cubicBezTo>
                    <a:cubicBezTo>
                      <a:pt x="7526" y="37479"/>
                      <a:pt x="9031" y="37931"/>
                      <a:pt x="10085" y="38984"/>
                    </a:cubicBezTo>
                    <a:cubicBezTo>
                      <a:pt x="11138" y="40038"/>
                      <a:pt x="11740" y="41393"/>
                      <a:pt x="11740" y="43199"/>
                    </a:cubicBezTo>
                    <a:lnTo>
                      <a:pt x="11740" y="103707"/>
                    </a:lnTo>
                    <a:cubicBezTo>
                      <a:pt x="11740" y="105664"/>
                      <a:pt x="11138" y="107019"/>
                      <a:pt x="10085" y="107922"/>
                    </a:cubicBezTo>
                    <a:cubicBezTo>
                      <a:pt x="9031" y="108825"/>
                      <a:pt x="7676" y="109427"/>
                      <a:pt x="5870" y="109427"/>
                    </a:cubicBezTo>
                    <a:cubicBezTo>
                      <a:pt x="4064" y="109427"/>
                      <a:pt x="2709" y="108975"/>
                      <a:pt x="1656" y="107922"/>
                    </a:cubicBezTo>
                    <a:close/>
                    <a:moveTo>
                      <a:pt x="6171" y="30405"/>
                    </a:moveTo>
                    <a:cubicBezTo>
                      <a:pt x="5268" y="30405"/>
                      <a:pt x="4365" y="30104"/>
                      <a:pt x="3763" y="29502"/>
                    </a:cubicBezTo>
                    <a:cubicBezTo>
                      <a:pt x="3161" y="28900"/>
                      <a:pt x="2709" y="28147"/>
                      <a:pt x="2709" y="27244"/>
                    </a:cubicBezTo>
                    <a:cubicBezTo>
                      <a:pt x="2709" y="26491"/>
                      <a:pt x="3010" y="25739"/>
                      <a:pt x="3612" y="25137"/>
                    </a:cubicBezTo>
                    <a:lnTo>
                      <a:pt x="20320" y="3311"/>
                    </a:lnTo>
                    <a:cubicBezTo>
                      <a:pt x="21976" y="1054"/>
                      <a:pt x="24083" y="0"/>
                      <a:pt x="26190" y="0"/>
                    </a:cubicBezTo>
                    <a:cubicBezTo>
                      <a:pt x="27695" y="0"/>
                      <a:pt x="29050" y="452"/>
                      <a:pt x="30104" y="1505"/>
                    </a:cubicBezTo>
                    <a:cubicBezTo>
                      <a:pt x="31157" y="2559"/>
                      <a:pt x="31609" y="3763"/>
                      <a:pt x="31609" y="5268"/>
                    </a:cubicBezTo>
                    <a:cubicBezTo>
                      <a:pt x="31609" y="7225"/>
                      <a:pt x="30706" y="9031"/>
                      <a:pt x="28749" y="10687"/>
                    </a:cubicBezTo>
                    <a:lnTo>
                      <a:pt x="8429" y="29502"/>
                    </a:lnTo>
                    <a:cubicBezTo>
                      <a:pt x="7676" y="30104"/>
                      <a:pt x="6924" y="30405"/>
                      <a:pt x="6171" y="30405"/>
                    </a:cubicBezTo>
                    <a:close/>
                  </a:path>
                </a:pathLst>
              </a:custGeom>
              <a:solidFill>
                <a:srgbClr val="FF6C0E"/>
              </a:solidFill>
              <a:ln w="150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orma libre: forma 65">
                <a:extLst>
                  <a:ext uri="{FF2B5EF4-FFF2-40B4-BE49-F238E27FC236}">
                    <a16:creationId xmlns:a16="http://schemas.microsoft.com/office/drawing/2014/main" id="{9D8B6724-9FF4-4DB4-8375-0FF4B2D6752A}"/>
                  </a:ext>
                </a:extLst>
              </p:cNvPr>
              <p:cNvSpPr/>
              <p:nvPr/>
            </p:nvSpPr>
            <p:spPr>
              <a:xfrm>
                <a:off x="9119215" y="2951062"/>
                <a:ext cx="57648" cy="72700"/>
              </a:xfrm>
              <a:custGeom>
                <a:avLst/>
                <a:gdLst>
                  <a:gd name="connsiteX0" fmla="*/ 57649 w 57648"/>
                  <a:gd name="connsiteY0" fmla="*/ 27846 h 72700"/>
                  <a:gd name="connsiteX1" fmla="*/ 57649 w 57648"/>
                  <a:gd name="connsiteY1" fmla="*/ 66830 h 72700"/>
                  <a:gd name="connsiteX2" fmla="*/ 56143 w 57648"/>
                  <a:gd name="connsiteY2" fmla="*/ 71045 h 72700"/>
                  <a:gd name="connsiteX3" fmla="*/ 51929 w 57648"/>
                  <a:gd name="connsiteY3" fmla="*/ 72550 h 72700"/>
                  <a:gd name="connsiteX4" fmla="*/ 47714 w 57648"/>
                  <a:gd name="connsiteY4" fmla="*/ 71045 h 72700"/>
                  <a:gd name="connsiteX5" fmla="*/ 46209 w 57648"/>
                  <a:gd name="connsiteY5" fmla="*/ 66830 h 72700"/>
                  <a:gd name="connsiteX6" fmla="*/ 46209 w 57648"/>
                  <a:gd name="connsiteY6" fmla="*/ 59906 h 72700"/>
                  <a:gd name="connsiteX7" fmla="*/ 37780 w 57648"/>
                  <a:gd name="connsiteY7" fmla="*/ 69389 h 72700"/>
                  <a:gd name="connsiteX8" fmla="*/ 24836 w 57648"/>
                  <a:gd name="connsiteY8" fmla="*/ 72700 h 72700"/>
                  <a:gd name="connsiteX9" fmla="*/ 12343 w 57648"/>
                  <a:gd name="connsiteY9" fmla="*/ 69991 h 72700"/>
                  <a:gd name="connsiteX10" fmla="*/ 3311 w 57648"/>
                  <a:gd name="connsiteY10" fmla="*/ 62315 h 72700"/>
                  <a:gd name="connsiteX11" fmla="*/ 0 w 57648"/>
                  <a:gd name="connsiteY11" fmla="*/ 51628 h 72700"/>
                  <a:gd name="connsiteX12" fmla="*/ 4064 w 57648"/>
                  <a:gd name="connsiteY12" fmla="*/ 39436 h 72700"/>
                  <a:gd name="connsiteX13" fmla="*/ 17310 w 57648"/>
                  <a:gd name="connsiteY13" fmla="*/ 33114 h 72700"/>
                  <a:gd name="connsiteX14" fmla="*/ 43048 w 57648"/>
                  <a:gd name="connsiteY14" fmla="*/ 31157 h 72700"/>
                  <a:gd name="connsiteX15" fmla="*/ 46209 w 57648"/>
                  <a:gd name="connsiteY15" fmla="*/ 31157 h 72700"/>
                  <a:gd name="connsiteX16" fmla="*/ 46209 w 57648"/>
                  <a:gd name="connsiteY16" fmla="*/ 26491 h 72700"/>
                  <a:gd name="connsiteX17" fmla="*/ 42597 w 57648"/>
                  <a:gd name="connsiteY17" fmla="*/ 13848 h 72700"/>
                  <a:gd name="connsiteX18" fmla="*/ 31157 w 57648"/>
                  <a:gd name="connsiteY18" fmla="*/ 9784 h 72700"/>
                  <a:gd name="connsiteX19" fmla="*/ 11289 w 57648"/>
                  <a:gd name="connsiteY19" fmla="*/ 15052 h 72700"/>
                  <a:gd name="connsiteX20" fmla="*/ 5870 w 57648"/>
                  <a:gd name="connsiteY20" fmla="*/ 17460 h 72700"/>
                  <a:gd name="connsiteX21" fmla="*/ 3010 w 57648"/>
                  <a:gd name="connsiteY21" fmla="*/ 16105 h 72700"/>
                  <a:gd name="connsiteX22" fmla="*/ 1806 w 57648"/>
                  <a:gd name="connsiteY22" fmla="*/ 12794 h 72700"/>
                  <a:gd name="connsiteX23" fmla="*/ 3010 w 57648"/>
                  <a:gd name="connsiteY23" fmla="*/ 9332 h 72700"/>
                  <a:gd name="connsiteX24" fmla="*/ 6924 w 57648"/>
                  <a:gd name="connsiteY24" fmla="*/ 6171 h 72700"/>
                  <a:gd name="connsiteX25" fmla="*/ 18363 w 57648"/>
                  <a:gd name="connsiteY25" fmla="*/ 1656 h 72700"/>
                  <a:gd name="connsiteX26" fmla="*/ 31157 w 57648"/>
                  <a:gd name="connsiteY26" fmla="*/ 0 h 72700"/>
                  <a:gd name="connsiteX27" fmla="*/ 57498 w 57648"/>
                  <a:gd name="connsiteY27" fmla="*/ 27545 h 72700"/>
                  <a:gd name="connsiteX28" fmla="*/ 40640 w 57648"/>
                  <a:gd name="connsiteY28" fmla="*/ 57950 h 72700"/>
                  <a:gd name="connsiteX29" fmla="*/ 46209 w 57648"/>
                  <a:gd name="connsiteY29" fmla="*/ 42898 h 72700"/>
                  <a:gd name="connsiteX30" fmla="*/ 46209 w 57648"/>
                  <a:gd name="connsiteY30" fmla="*/ 38683 h 72700"/>
                  <a:gd name="connsiteX31" fmla="*/ 43650 w 57648"/>
                  <a:gd name="connsiteY31" fmla="*/ 38683 h 72700"/>
                  <a:gd name="connsiteX32" fmla="*/ 24384 w 57648"/>
                  <a:gd name="connsiteY32" fmla="*/ 39737 h 72700"/>
                  <a:gd name="connsiteX33" fmla="*/ 14901 w 57648"/>
                  <a:gd name="connsiteY33" fmla="*/ 43349 h 72700"/>
                  <a:gd name="connsiteX34" fmla="*/ 12042 w 57648"/>
                  <a:gd name="connsiteY34" fmla="*/ 50725 h 72700"/>
                  <a:gd name="connsiteX35" fmla="*/ 16105 w 57648"/>
                  <a:gd name="connsiteY35" fmla="*/ 59906 h 72700"/>
                  <a:gd name="connsiteX36" fmla="*/ 26341 w 57648"/>
                  <a:gd name="connsiteY36" fmla="*/ 63519 h 72700"/>
                  <a:gd name="connsiteX37" fmla="*/ 40640 w 57648"/>
                  <a:gd name="connsiteY37" fmla="*/ 57649 h 7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7648" h="72700">
                    <a:moveTo>
                      <a:pt x="57649" y="27846"/>
                    </a:moveTo>
                    <a:lnTo>
                      <a:pt x="57649" y="66830"/>
                    </a:lnTo>
                    <a:cubicBezTo>
                      <a:pt x="57649" y="68486"/>
                      <a:pt x="57197" y="69991"/>
                      <a:pt x="56143" y="71045"/>
                    </a:cubicBezTo>
                    <a:cubicBezTo>
                      <a:pt x="55090" y="72098"/>
                      <a:pt x="53735" y="72550"/>
                      <a:pt x="51929" y="72550"/>
                    </a:cubicBezTo>
                    <a:cubicBezTo>
                      <a:pt x="50123" y="72550"/>
                      <a:pt x="48768" y="72098"/>
                      <a:pt x="47714" y="71045"/>
                    </a:cubicBezTo>
                    <a:cubicBezTo>
                      <a:pt x="46661" y="69991"/>
                      <a:pt x="46209" y="68636"/>
                      <a:pt x="46209" y="66830"/>
                    </a:cubicBezTo>
                    <a:lnTo>
                      <a:pt x="46209" y="59906"/>
                    </a:lnTo>
                    <a:cubicBezTo>
                      <a:pt x="44403" y="63970"/>
                      <a:pt x="41543" y="67131"/>
                      <a:pt x="37780" y="69389"/>
                    </a:cubicBezTo>
                    <a:cubicBezTo>
                      <a:pt x="34017" y="71647"/>
                      <a:pt x="29652" y="72700"/>
                      <a:pt x="24836" y="72700"/>
                    </a:cubicBezTo>
                    <a:cubicBezTo>
                      <a:pt x="20320" y="72700"/>
                      <a:pt x="16105" y="71797"/>
                      <a:pt x="12343" y="69991"/>
                    </a:cubicBezTo>
                    <a:cubicBezTo>
                      <a:pt x="8580" y="68185"/>
                      <a:pt x="5569" y="65626"/>
                      <a:pt x="3311" y="62315"/>
                    </a:cubicBezTo>
                    <a:cubicBezTo>
                      <a:pt x="1054" y="59154"/>
                      <a:pt x="0" y="55541"/>
                      <a:pt x="0" y="51628"/>
                    </a:cubicBezTo>
                    <a:cubicBezTo>
                      <a:pt x="0" y="46360"/>
                      <a:pt x="1355" y="42296"/>
                      <a:pt x="4064" y="39436"/>
                    </a:cubicBezTo>
                    <a:cubicBezTo>
                      <a:pt x="6773" y="36425"/>
                      <a:pt x="11138" y="34318"/>
                      <a:pt x="17310" y="33114"/>
                    </a:cubicBezTo>
                    <a:cubicBezTo>
                      <a:pt x="23481" y="31910"/>
                      <a:pt x="32061" y="31157"/>
                      <a:pt x="43048" y="31157"/>
                    </a:cubicBezTo>
                    <a:lnTo>
                      <a:pt x="46209" y="31157"/>
                    </a:lnTo>
                    <a:lnTo>
                      <a:pt x="46209" y="26491"/>
                    </a:lnTo>
                    <a:cubicBezTo>
                      <a:pt x="46209" y="20772"/>
                      <a:pt x="45005" y="16557"/>
                      <a:pt x="42597" y="13848"/>
                    </a:cubicBezTo>
                    <a:cubicBezTo>
                      <a:pt x="40339" y="11138"/>
                      <a:pt x="36425" y="9784"/>
                      <a:pt x="31157" y="9784"/>
                    </a:cubicBezTo>
                    <a:cubicBezTo>
                      <a:pt x="24535" y="9784"/>
                      <a:pt x="17912" y="11439"/>
                      <a:pt x="11289" y="15052"/>
                    </a:cubicBezTo>
                    <a:cubicBezTo>
                      <a:pt x="8730" y="16708"/>
                      <a:pt x="6924" y="17460"/>
                      <a:pt x="5870" y="17460"/>
                    </a:cubicBezTo>
                    <a:cubicBezTo>
                      <a:pt x="4666" y="17460"/>
                      <a:pt x="3763" y="17009"/>
                      <a:pt x="3010" y="16105"/>
                    </a:cubicBezTo>
                    <a:cubicBezTo>
                      <a:pt x="2258" y="15202"/>
                      <a:pt x="1806" y="14149"/>
                      <a:pt x="1806" y="12794"/>
                    </a:cubicBezTo>
                    <a:cubicBezTo>
                      <a:pt x="1806" y="11439"/>
                      <a:pt x="2258" y="10235"/>
                      <a:pt x="3010" y="9332"/>
                    </a:cubicBezTo>
                    <a:cubicBezTo>
                      <a:pt x="3763" y="8279"/>
                      <a:pt x="5118" y="7225"/>
                      <a:pt x="6924" y="6171"/>
                    </a:cubicBezTo>
                    <a:cubicBezTo>
                      <a:pt x="10235" y="4214"/>
                      <a:pt x="14149" y="2709"/>
                      <a:pt x="18363" y="1656"/>
                    </a:cubicBezTo>
                    <a:cubicBezTo>
                      <a:pt x="22578" y="602"/>
                      <a:pt x="26943" y="0"/>
                      <a:pt x="31157" y="0"/>
                    </a:cubicBezTo>
                    <a:cubicBezTo>
                      <a:pt x="48768" y="0"/>
                      <a:pt x="57498" y="9182"/>
                      <a:pt x="57498" y="27545"/>
                    </a:cubicBezTo>
                    <a:close/>
                    <a:moveTo>
                      <a:pt x="40640" y="57950"/>
                    </a:moveTo>
                    <a:cubicBezTo>
                      <a:pt x="44403" y="54036"/>
                      <a:pt x="46209" y="49069"/>
                      <a:pt x="46209" y="42898"/>
                    </a:cubicBezTo>
                    <a:lnTo>
                      <a:pt x="46209" y="38683"/>
                    </a:lnTo>
                    <a:lnTo>
                      <a:pt x="43650" y="38683"/>
                    </a:lnTo>
                    <a:cubicBezTo>
                      <a:pt x="35221" y="38683"/>
                      <a:pt x="28749" y="38984"/>
                      <a:pt x="24384" y="39737"/>
                    </a:cubicBezTo>
                    <a:cubicBezTo>
                      <a:pt x="20019" y="40489"/>
                      <a:pt x="16708" y="41694"/>
                      <a:pt x="14901" y="43349"/>
                    </a:cubicBezTo>
                    <a:cubicBezTo>
                      <a:pt x="13095" y="45005"/>
                      <a:pt x="12042" y="47564"/>
                      <a:pt x="12042" y="50725"/>
                    </a:cubicBezTo>
                    <a:cubicBezTo>
                      <a:pt x="12042" y="54488"/>
                      <a:pt x="13396" y="57498"/>
                      <a:pt x="16105" y="59906"/>
                    </a:cubicBezTo>
                    <a:cubicBezTo>
                      <a:pt x="18815" y="62315"/>
                      <a:pt x="22277" y="63519"/>
                      <a:pt x="26341" y="63519"/>
                    </a:cubicBezTo>
                    <a:cubicBezTo>
                      <a:pt x="32061" y="63519"/>
                      <a:pt x="36877" y="61562"/>
                      <a:pt x="40640" y="57649"/>
                    </a:cubicBezTo>
                    <a:close/>
                  </a:path>
                </a:pathLst>
              </a:custGeom>
              <a:solidFill>
                <a:srgbClr val="FF6C0E"/>
              </a:solidFill>
              <a:ln w="150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orma libre: forma 66">
                <a:extLst>
                  <a:ext uri="{FF2B5EF4-FFF2-40B4-BE49-F238E27FC236}">
                    <a16:creationId xmlns:a16="http://schemas.microsoft.com/office/drawing/2014/main" id="{780B33D8-0741-4078-8C0B-9C97311D545D}"/>
                  </a:ext>
                </a:extLst>
              </p:cNvPr>
              <p:cNvSpPr/>
              <p:nvPr/>
            </p:nvSpPr>
            <p:spPr>
              <a:xfrm>
                <a:off x="9194023" y="2951514"/>
                <a:ext cx="55691" cy="73001"/>
              </a:xfrm>
              <a:custGeom>
                <a:avLst/>
                <a:gdLst>
                  <a:gd name="connsiteX0" fmla="*/ 15202 w 55691"/>
                  <a:gd name="connsiteY0" fmla="*/ 70894 h 73001"/>
                  <a:gd name="connsiteX1" fmla="*/ 4666 w 55691"/>
                  <a:gd name="connsiteY1" fmla="*/ 66379 h 73001"/>
                  <a:gd name="connsiteX2" fmla="*/ 1054 w 55691"/>
                  <a:gd name="connsiteY2" fmla="*/ 63067 h 73001"/>
                  <a:gd name="connsiteX3" fmla="*/ 0 w 55691"/>
                  <a:gd name="connsiteY3" fmla="*/ 59455 h 73001"/>
                  <a:gd name="connsiteX4" fmla="*/ 1054 w 55691"/>
                  <a:gd name="connsiteY4" fmla="*/ 56444 h 73001"/>
                  <a:gd name="connsiteX5" fmla="*/ 3914 w 55691"/>
                  <a:gd name="connsiteY5" fmla="*/ 55240 h 73001"/>
                  <a:gd name="connsiteX6" fmla="*/ 9031 w 55691"/>
                  <a:gd name="connsiteY6" fmla="*/ 57348 h 73001"/>
                  <a:gd name="connsiteX7" fmla="*/ 17611 w 55691"/>
                  <a:gd name="connsiteY7" fmla="*/ 61412 h 73001"/>
                  <a:gd name="connsiteX8" fmla="*/ 28147 w 55691"/>
                  <a:gd name="connsiteY8" fmla="*/ 62917 h 73001"/>
                  <a:gd name="connsiteX9" fmla="*/ 40339 w 55691"/>
                  <a:gd name="connsiteY9" fmla="*/ 60207 h 73001"/>
                  <a:gd name="connsiteX10" fmla="*/ 44704 w 55691"/>
                  <a:gd name="connsiteY10" fmla="*/ 52380 h 73001"/>
                  <a:gd name="connsiteX11" fmla="*/ 43199 w 55691"/>
                  <a:gd name="connsiteY11" fmla="*/ 47263 h 73001"/>
                  <a:gd name="connsiteX12" fmla="*/ 37630 w 55691"/>
                  <a:gd name="connsiteY12" fmla="*/ 43801 h 73001"/>
                  <a:gd name="connsiteX13" fmla="*/ 26190 w 55691"/>
                  <a:gd name="connsiteY13" fmla="*/ 40791 h 73001"/>
                  <a:gd name="connsiteX14" fmla="*/ 7977 w 55691"/>
                  <a:gd name="connsiteY14" fmla="*/ 33566 h 73001"/>
                  <a:gd name="connsiteX15" fmla="*/ 2408 w 55691"/>
                  <a:gd name="connsiteY15" fmla="*/ 21073 h 73001"/>
                  <a:gd name="connsiteX16" fmla="*/ 5870 w 55691"/>
                  <a:gd name="connsiteY16" fmla="*/ 10235 h 73001"/>
                  <a:gd name="connsiteX17" fmla="*/ 15503 w 55691"/>
                  <a:gd name="connsiteY17" fmla="*/ 2709 h 73001"/>
                  <a:gd name="connsiteX18" fmla="*/ 29351 w 55691"/>
                  <a:gd name="connsiteY18" fmla="*/ 0 h 73001"/>
                  <a:gd name="connsiteX19" fmla="*/ 40188 w 55691"/>
                  <a:gd name="connsiteY19" fmla="*/ 1505 h 73001"/>
                  <a:gd name="connsiteX20" fmla="*/ 49521 w 55691"/>
                  <a:gd name="connsiteY20" fmla="*/ 5720 h 73001"/>
                  <a:gd name="connsiteX21" fmla="*/ 54337 w 55691"/>
                  <a:gd name="connsiteY21" fmla="*/ 12945 h 73001"/>
                  <a:gd name="connsiteX22" fmla="*/ 53133 w 55691"/>
                  <a:gd name="connsiteY22" fmla="*/ 16106 h 73001"/>
                  <a:gd name="connsiteX23" fmla="*/ 50424 w 55691"/>
                  <a:gd name="connsiteY23" fmla="*/ 17460 h 73001"/>
                  <a:gd name="connsiteX24" fmla="*/ 45156 w 55691"/>
                  <a:gd name="connsiteY24" fmla="*/ 15052 h 73001"/>
                  <a:gd name="connsiteX25" fmla="*/ 37479 w 55691"/>
                  <a:gd name="connsiteY25" fmla="*/ 10988 h 73001"/>
                  <a:gd name="connsiteX26" fmla="*/ 28599 w 55691"/>
                  <a:gd name="connsiteY26" fmla="*/ 9633 h 73001"/>
                  <a:gd name="connsiteX27" fmla="*/ 17761 w 55691"/>
                  <a:gd name="connsiteY27" fmla="*/ 12644 h 73001"/>
                  <a:gd name="connsiteX28" fmla="*/ 13697 w 55691"/>
                  <a:gd name="connsiteY28" fmla="*/ 20621 h 73001"/>
                  <a:gd name="connsiteX29" fmla="*/ 15202 w 55691"/>
                  <a:gd name="connsiteY29" fmla="*/ 25739 h 73001"/>
                  <a:gd name="connsiteX30" fmla="*/ 20320 w 55691"/>
                  <a:gd name="connsiteY30" fmla="*/ 29201 h 73001"/>
                  <a:gd name="connsiteX31" fmla="*/ 30555 w 55691"/>
                  <a:gd name="connsiteY31" fmla="*/ 32211 h 73001"/>
                  <a:gd name="connsiteX32" fmla="*/ 45758 w 55691"/>
                  <a:gd name="connsiteY32" fmla="*/ 37028 h 73001"/>
                  <a:gd name="connsiteX33" fmla="*/ 53434 w 55691"/>
                  <a:gd name="connsiteY33" fmla="*/ 43349 h 73001"/>
                  <a:gd name="connsiteX34" fmla="*/ 55692 w 55691"/>
                  <a:gd name="connsiteY34" fmla="*/ 52832 h 73001"/>
                  <a:gd name="connsiteX35" fmla="*/ 48015 w 55691"/>
                  <a:gd name="connsiteY35" fmla="*/ 67432 h 73001"/>
                  <a:gd name="connsiteX36" fmla="*/ 27846 w 55691"/>
                  <a:gd name="connsiteY36" fmla="*/ 73001 h 73001"/>
                  <a:gd name="connsiteX37" fmla="*/ 15202 w 55691"/>
                  <a:gd name="connsiteY37" fmla="*/ 71346 h 73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5691" h="73001">
                    <a:moveTo>
                      <a:pt x="15202" y="70894"/>
                    </a:moveTo>
                    <a:cubicBezTo>
                      <a:pt x="11289" y="69841"/>
                      <a:pt x="7676" y="68335"/>
                      <a:pt x="4666" y="66379"/>
                    </a:cubicBezTo>
                    <a:cubicBezTo>
                      <a:pt x="3010" y="65175"/>
                      <a:pt x="1806" y="64121"/>
                      <a:pt x="1054" y="63067"/>
                    </a:cubicBezTo>
                    <a:cubicBezTo>
                      <a:pt x="301" y="62164"/>
                      <a:pt x="0" y="60809"/>
                      <a:pt x="0" y="59455"/>
                    </a:cubicBezTo>
                    <a:cubicBezTo>
                      <a:pt x="0" y="58251"/>
                      <a:pt x="301" y="57197"/>
                      <a:pt x="1054" y="56444"/>
                    </a:cubicBezTo>
                    <a:cubicBezTo>
                      <a:pt x="1806" y="55692"/>
                      <a:pt x="2709" y="55240"/>
                      <a:pt x="3914" y="55240"/>
                    </a:cubicBezTo>
                    <a:cubicBezTo>
                      <a:pt x="5118" y="55240"/>
                      <a:pt x="6773" y="55993"/>
                      <a:pt x="9031" y="57348"/>
                    </a:cubicBezTo>
                    <a:cubicBezTo>
                      <a:pt x="11891" y="59003"/>
                      <a:pt x="14751" y="60358"/>
                      <a:pt x="17611" y="61412"/>
                    </a:cubicBezTo>
                    <a:cubicBezTo>
                      <a:pt x="20471" y="62465"/>
                      <a:pt x="23933" y="62917"/>
                      <a:pt x="28147" y="62917"/>
                    </a:cubicBezTo>
                    <a:cubicBezTo>
                      <a:pt x="33415" y="62917"/>
                      <a:pt x="37329" y="62014"/>
                      <a:pt x="40339" y="60207"/>
                    </a:cubicBezTo>
                    <a:cubicBezTo>
                      <a:pt x="43199" y="58401"/>
                      <a:pt x="44704" y="55692"/>
                      <a:pt x="44704" y="52380"/>
                    </a:cubicBezTo>
                    <a:cubicBezTo>
                      <a:pt x="44704" y="50273"/>
                      <a:pt x="44102" y="48618"/>
                      <a:pt x="43199" y="47263"/>
                    </a:cubicBezTo>
                    <a:cubicBezTo>
                      <a:pt x="42145" y="45908"/>
                      <a:pt x="40339" y="44855"/>
                      <a:pt x="37630" y="43801"/>
                    </a:cubicBezTo>
                    <a:cubicBezTo>
                      <a:pt x="35071" y="42747"/>
                      <a:pt x="31308" y="41844"/>
                      <a:pt x="26190" y="40791"/>
                    </a:cubicBezTo>
                    <a:cubicBezTo>
                      <a:pt x="17761" y="38984"/>
                      <a:pt x="11740" y="36576"/>
                      <a:pt x="7977" y="33566"/>
                    </a:cubicBezTo>
                    <a:cubicBezTo>
                      <a:pt x="4365" y="30405"/>
                      <a:pt x="2408" y="26341"/>
                      <a:pt x="2408" y="21073"/>
                    </a:cubicBezTo>
                    <a:cubicBezTo>
                      <a:pt x="2408" y="17009"/>
                      <a:pt x="3612" y="13246"/>
                      <a:pt x="5870" y="10235"/>
                    </a:cubicBezTo>
                    <a:cubicBezTo>
                      <a:pt x="8279" y="7074"/>
                      <a:pt x="11439" y="4516"/>
                      <a:pt x="15503" y="2709"/>
                    </a:cubicBezTo>
                    <a:cubicBezTo>
                      <a:pt x="19567" y="903"/>
                      <a:pt x="24233" y="0"/>
                      <a:pt x="29351" y="0"/>
                    </a:cubicBezTo>
                    <a:cubicBezTo>
                      <a:pt x="33114" y="0"/>
                      <a:pt x="36727" y="602"/>
                      <a:pt x="40188" y="1505"/>
                    </a:cubicBezTo>
                    <a:cubicBezTo>
                      <a:pt x="43650" y="2559"/>
                      <a:pt x="46811" y="3914"/>
                      <a:pt x="49521" y="5720"/>
                    </a:cubicBezTo>
                    <a:cubicBezTo>
                      <a:pt x="52681" y="7978"/>
                      <a:pt x="54337" y="10386"/>
                      <a:pt x="54337" y="12945"/>
                    </a:cubicBezTo>
                    <a:cubicBezTo>
                      <a:pt x="54337" y="14149"/>
                      <a:pt x="53886" y="15202"/>
                      <a:pt x="53133" y="16106"/>
                    </a:cubicBezTo>
                    <a:cubicBezTo>
                      <a:pt x="52381" y="17009"/>
                      <a:pt x="51477" y="17460"/>
                      <a:pt x="50424" y="17460"/>
                    </a:cubicBezTo>
                    <a:cubicBezTo>
                      <a:pt x="49220" y="17460"/>
                      <a:pt x="47564" y="16708"/>
                      <a:pt x="45156" y="15052"/>
                    </a:cubicBezTo>
                    <a:cubicBezTo>
                      <a:pt x="42446" y="13396"/>
                      <a:pt x="39887" y="12042"/>
                      <a:pt x="37479" y="10988"/>
                    </a:cubicBezTo>
                    <a:cubicBezTo>
                      <a:pt x="35071" y="10085"/>
                      <a:pt x="32060" y="9633"/>
                      <a:pt x="28599" y="9633"/>
                    </a:cubicBezTo>
                    <a:cubicBezTo>
                      <a:pt x="24083" y="9633"/>
                      <a:pt x="20471" y="10687"/>
                      <a:pt x="17761" y="12644"/>
                    </a:cubicBezTo>
                    <a:cubicBezTo>
                      <a:pt x="15052" y="14600"/>
                      <a:pt x="13697" y="17310"/>
                      <a:pt x="13697" y="20621"/>
                    </a:cubicBezTo>
                    <a:cubicBezTo>
                      <a:pt x="13697" y="22728"/>
                      <a:pt x="14149" y="24384"/>
                      <a:pt x="15202" y="25739"/>
                    </a:cubicBezTo>
                    <a:cubicBezTo>
                      <a:pt x="16256" y="27093"/>
                      <a:pt x="17912" y="28147"/>
                      <a:pt x="20320" y="29201"/>
                    </a:cubicBezTo>
                    <a:cubicBezTo>
                      <a:pt x="22578" y="30254"/>
                      <a:pt x="26040" y="31157"/>
                      <a:pt x="30555" y="32211"/>
                    </a:cubicBezTo>
                    <a:cubicBezTo>
                      <a:pt x="37028" y="33566"/>
                      <a:pt x="42145" y="35221"/>
                      <a:pt x="45758" y="37028"/>
                    </a:cubicBezTo>
                    <a:cubicBezTo>
                      <a:pt x="49370" y="38683"/>
                      <a:pt x="51929" y="40791"/>
                      <a:pt x="53434" y="43349"/>
                    </a:cubicBezTo>
                    <a:cubicBezTo>
                      <a:pt x="54939" y="45908"/>
                      <a:pt x="55692" y="48918"/>
                      <a:pt x="55692" y="52832"/>
                    </a:cubicBezTo>
                    <a:cubicBezTo>
                      <a:pt x="55692" y="58853"/>
                      <a:pt x="53133" y="63669"/>
                      <a:pt x="48015" y="67432"/>
                    </a:cubicBezTo>
                    <a:cubicBezTo>
                      <a:pt x="42898" y="71195"/>
                      <a:pt x="36124" y="73001"/>
                      <a:pt x="27846" y="73001"/>
                    </a:cubicBezTo>
                    <a:cubicBezTo>
                      <a:pt x="23330" y="73001"/>
                      <a:pt x="19266" y="72399"/>
                      <a:pt x="15202" y="71346"/>
                    </a:cubicBezTo>
                    <a:close/>
                  </a:path>
                </a:pathLst>
              </a:custGeom>
              <a:solidFill>
                <a:srgbClr val="FF6C0E"/>
              </a:solidFill>
              <a:ln w="150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9" name="Gráfico 28">
            <a:extLst>
              <a:ext uri="{FF2B5EF4-FFF2-40B4-BE49-F238E27FC236}">
                <a16:creationId xmlns:a16="http://schemas.microsoft.com/office/drawing/2014/main" id="{AF44EC3D-4905-417F-8169-9F3221A10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7193" y="3004135"/>
            <a:ext cx="657225" cy="657225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95FE526C-E6E6-4528-89ED-C450DB3164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35756" y="3032710"/>
            <a:ext cx="800100" cy="600075"/>
          </a:xfrm>
          <a:prstGeom prst="rect">
            <a:avLst/>
          </a:prstGeom>
        </p:spPr>
      </p:pic>
      <p:pic>
        <p:nvPicPr>
          <p:cNvPr id="40" name="Gráfico 39">
            <a:extLst>
              <a:ext uri="{FF2B5EF4-FFF2-40B4-BE49-F238E27FC236}">
                <a16:creationId xmlns:a16="http://schemas.microsoft.com/office/drawing/2014/main" id="{A3DCC82F-78C2-4FF2-91B6-D19EAF12A3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40531" y="3051760"/>
            <a:ext cx="590550" cy="561975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D43B3240-7373-4DA4-BA68-03BBAF846568}"/>
              </a:ext>
            </a:extLst>
          </p:cNvPr>
          <p:cNvSpPr txBox="1"/>
          <p:nvPr/>
        </p:nvSpPr>
        <p:spPr>
          <a:xfrm>
            <a:off x="8078140" y="761236"/>
            <a:ext cx="1970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>
                <a:ln>
                  <a:noFill/>
                </a:ln>
                <a:solidFill>
                  <a:srgbClr val="440099"/>
                </a:solidFill>
                <a:effectLst/>
                <a:uLnTx/>
                <a:uFillTx/>
                <a:latin typeface="Nunito" panose="00000500000000000000" pitchFamily="2" charset="0"/>
                <a:ea typeface="+mn-ea"/>
                <a:cs typeface="+mn-cs"/>
              </a:rPr>
              <a:t>Líder y promotor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9B302F5F-DDC9-40D6-9018-C429622B0E47}"/>
              </a:ext>
            </a:extLst>
          </p:cNvPr>
          <p:cNvSpPr txBox="1"/>
          <p:nvPr/>
        </p:nvSpPr>
        <p:spPr>
          <a:xfrm>
            <a:off x="7963940" y="1884547"/>
            <a:ext cx="20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>
                <a:ln>
                  <a:noFill/>
                </a:ln>
                <a:solidFill>
                  <a:srgbClr val="440099"/>
                </a:solidFill>
                <a:effectLst/>
                <a:uLnTx/>
                <a:uFillTx/>
                <a:latin typeface="Nunito" panose="00000500000000000000" pitchFamily="2" charset="0"/>
                <a:ea typeface="+mn-ea"/>
                <a:cs typeface="+mn-cs"/>
              </a:rPr>
              <a:t>Secretario técnico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8628C58-A2CF-4108-AC7E-10387FB00C8B}"/>
              </a:ext>
            </a:extLst>
          </p:cNvPr>
          <p:cNvSpPr txBox="1"/>
          <p:nvPr/>
        </p:nvSpPr>
        <p:spPr>
          <a:xfrm>
            <a:off x="7792846" y="3263453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>
                <a:ln>
                  <a:noFill/>
                </a:ln>
                <a:solidFill>
                  <a:srgbClr val="440099"/>
                </a:solidFill>
                <a:effectLst/>
                <a:uLnTx/>
                <a:uFillTx/>
                <a:latin typeface="Nunito" panose="00000500000000000000" pitchFamily="2" charset="0"/>
                <a:ea typeface="+mn-ea"/>
                <a:cs typeface="+mn-cs"/>
              </a:rPr>
              <a:t>Empresas miembro</a:t>
            </a:r>
          </a:p>
        </p:txBody>
      </p:sp>
      <p:pic>
        <p:nvPicPr>
          <p:cNvPr id="47" name="Imagen 46" descr="Un grupo de personas de pie&#10;&#10;Descripción generada automáticamente">
            <a:extLst>
              <a:ext uri="{FF2B5EF4-FFF2-40B4-BE49-F238E27FC236}">
                <a16:creationId xmlns:a16="http://schemas.microsoft.com/office/drawing/2014/main" id="{AF41942F-D56F-45C9-851B-AB1F54E12E8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8" b="19484"/>
          <a:stretch/>
        </p:blipFill>
        <p:spPr>
          <a:xfrm>
            <a:off x="603068" y="1570011"/>
            <a:ext cx="5394980" cy="19270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4E2A4EC-BDFE-4A26-B9BB-6FF73C665294}"/>
              </a:ext>
            </a:extLst>
          </p:cNvPr>
          <p:cNvSpPr txBox="1"/>
          <p:nvPr/>
        </p:nvSpPr>
        <p:spPr>
          <a:xfrm>
            <a:off x="603067" y="3514480"/>
            <a:ext cx="56374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Nunito" pitchFamily="2" charset="0"/>
              </a:defRPr>
            </a:lvl1pPr>
          </a:lstStyle>
          <a:p>
            <a:r>
              <a:rPr lang="es-CO" sz="1400" dirty="0"/>
              <a:t>El sector eléctrico colombiano avanza en el camino para compensar, disminuir o evitar sus emisiones, aportando a la meta de reducción de 11,2 millones de toneladas de CO2 para el año 2030 y el cumplimiento de la meta nacional de reducir el 51% de las emisiones de gases de efecto invernadero.</a:t>
            </a:r>
          </a:p>
        </p:txBody>
      </p:sp>
      <p:grpSp>
        <p:nvGrpSpPr>
          <p:cNvPr id="143" name="Grupo 142">
            <a:extLst>
              <a:ext uri="{FF2B5EF4-FFF2-40B4-BE49-F238E27FC236}">
                <a16:creationId xmlns:a16="http://schemas.microsoft.com/office/drawing/2014/main" id="{9896E785-644E-48BB-BB4E-B88DA7C0C9F4}"/>
              </a:ext>
            </a:extLst>
          </p:cNvPr>
          <p:cNvGrpSpPr/>
          <p:nvPr/>
        </p:nvGrpSpPr>
        <p:grpSpPr>
          <a:xfrm>
            <a:off x="7394309" y="5522847"/>
            <a:ext cx="4487326" cy="891822"/>
            <a:chOff x="7312119" y="5522847"/>
            <a:chExt cx="4487326" cy="891822"/>
          </a:xfrm>
        </p:grpSpPr>
        <p:pic>
          <p:nvPicPr>
            <p:cNvPr id="144" name="Gráfico 143">
              <a:extLst>
                <a:ext uri="{FF2B5EF4-FFF2-40B4-BE49-F238E27FC236}">
                  <a16:creationId xmlns:a16="http://schemas.microsoft.com/office/drawing/2014/main" id="{8AF5B360-3A54-4617-A10F-52AEA9BC6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312119" y="5761406"/>
              <a:ext cx="1061156" cy="414705"/>
            </a:xfrm>
            <a:prstGeom prst="rect">
              <a:avLst/>
            </a:prstGeom>
          </p:spPr>
        </p:pic>
        <p:pic>
          <p:nvPicPr>
            <p:cNvPr id="145" name="Gráfico 144">
              <a:extLst>
                <a:ext uri="{FF2B5EF4-FFF2-40B4-BE49-F238E27FC236}">
                  <a16:creationId xmlns:a16="http://schemas.microsoft.com/office/drawing/2014/main" id="{E37DEC98-972C-4DD7-9388-A1384FBEA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485396" y="5749606"/>
              <a:ext cx="1061156" cy="438304"/>
            </a:xfrm>
            <a:prstGeom prst="rect">
              <a:avLst/>
            </a:prstGeom>
          </p:spPr>
        </p:pic>
        <p:pic>
          <p:nvPicPr>
            <p:cNvPr id="146" name="Gráfico 145">
              <a:extLst>
                <a:ext uri="{FF2B5EF4-FFF2-40B4-BE49-F238E27FC236}">
                  <a16:creationId xmlns:a16="http://schemas.microsoft.com/office/drawing/2014/main" id="{963096BD-0BF7-4457-9F80-D0C5436A9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658673" y="5736350"/>
              <a:ext cx="1080385" cy="464817"/>
            </a:xfrm>
            <a:prstGeom prst="rect">
              <a:avLst/>
            </a:prstGeom>
          </p:spPr>
        </p:pic>
        <p:pic>
          <p:nvPicPr>
            <p:cNvPr id="147" name="Imagen 146">
              <a:extLst>
                <a:ext uri="{FF2B5EF4-FFF2-40B4-BE49-F238E27FC236}">
                  <a16:creationId xmlns:a16="http://schemas.microsoft.com/office/drawing/2014/main" id="{8602DBFB-9060-4EF7-A0D7-47C1CB88F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851178" y="5522847"/>
              <a:ext cx="948267" cy="891822"/>
            </a:xfrm>
            <a:prstGeom prst="rect">
              <a:avLst/>
            </a:prstGeom>
          </p:spPr>
        </p:pic>
      </p:grpSp>
      <p:grpSp>
        <p:nvGrpSpPr>
          <p:cNvPr id="148" name="Grupo 147">
            <a:extLst>
              <a:ext uri="{FF2B5EF4-FFF2-40B4-BE49-F238E27FC236}">
                <a16:creationId xmlns:a16="http://schemas.microsoft.com/office/drawing/2014/main" id="{0E879762-1AA3-4B17-9C8F-626037EEC63D}"/>
              </a:ext>
            </a:extLst>
          </p:cNvPr>
          <p:cNvGrpSpPr/>
          <p:nvPr/>
        </p:nvGrpSpPr>
        <p:grpSpPr>
          <a:xfrm>
            <a:off x="7303071" y="3530544"/>
            <a:ext cx="4669803" cy="945468"/>
            <a:chOff x="7281777" y="3530544"/>
            <a:chExt cx="4669803" cy="945468"/>
          </a:xfrm>
        </p:grpSpPr>
        <p:pic>
          <p:nvPicPr>
            <p:cNvPr id="149" name="Imagen 148">
              <a:extLst>
                <a:ext uri="{FF2B5EF4-FFF2-40B4-BE49-F238E27FC236}">
                  <a16:creationId xmlns:a16="http://schemas.microsoft.com/office/drawing/2014/main" id="{7DBC79E0-9E15-41B7-9DB5-87BB6E061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1006112" y="3530544"/>
              <a:ext cx="945468" cy="945468"/>
            </a:xfrm>
            <a:prstGeom prst="rect">
              <a:avLst/>
            </a:prstGeom>
          </p:spPr>
        </p:pic>
        <p:pic>
          <p:nvPicPr>
            <p:cNvPr id="150" name="Gráfico 149">
              <a:extLst>
                <a:ext uri="{FF2B5EF4-FFF2-40B4-BE49-F238E27FC236}">
                  <a16:creationId xmlns:a16="http://schemas.microsoft.com/office/drawing/2014/main" id="{27AD873C-6164-4397-9D5C-1D3FCA9D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9515116" y="3741390"/>
              <a:ext cx="1269760" cy="523776"/>
            </a:xfrm>
            <a:prstGeom prst="rect">
              <a:avLst/>
            </a:prstGeom>
          </p:spPr>
        </p:pic>
        <p:pic>
          <p:nvPicPr>
            <p:cNvPr id="151" name="Picture 2" descr="Acelerando el futuro de la energía | AES Colombia">
              <a:extLst>
                <a:ext uri="{FF2B5EF4-FFF2-40B4-BE49-F238E27FC236}">
                  <a16:creationId xmlns:a16="http://schemas.microsoft.com/office/drawing/2014/main" id="{9F60E01E-A21A-4A92-898D-EB03194A1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777" y="3845083"/>
              <a:ext cx="2012104" cy="316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2" name="Grupo 151">
            <a:extLst>
              <a:ext uri="{FF2B5EF4-FFF2-40B4-BE49-F238E27FC236}">
                <a16:creationId xmlns:a16="http://schemas.microsoft.com/office/drawing/2014/main" id="{D2494452-1A58-43CF-B335-10DDA4D0A3D7}"/>
              </a:ext>
            </a:extLst>
          </p:cNvPr>
          <p:cNvGrpSpPr/>
          <p:nvPr/>
        </p:nvGrpSpPr>
        <p:grpSpPr>
          <a:xfrm>
            <a:off x="7390767" y="4461072"/>
            <a:ext cx="4494411" cy="959556"/>
            <a:chOff x="7485790" y="4461072"/>
            <a:chExt cx="4494411" cy="959556"/>
          </a:xfrm>
        </p:grpSpPr>
        <p:pic>
          <p:nvPicPr>
            <p:cNvPr id="153" name="Imagen 152">
              <a:extLst>
                <a:ext uri="{FF2B5EF4-FFF2-40B4-BE49-F238E27FC236}">
                  <a16:creationId xmlns:a16="http://schemas.microsoft.com/office/drawing/2014/main" id="{E8F5F2AC-D4DC-447F-8FDB-44147D908D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l="7315" t="1" r="9848" b="2968"/>
            <a:stretch/>
          </p:blipFill>
          <p:spPr>
            <a:xfrm>
              <a:off x="9100818" y="4612238"/>
              <a:ext cx="1363860" cy="657225"/>
            </a:xfrm>
            <a:prstGeom prst="rect">
              <a:avLst/>
            </a:prstGeom>
          </p:spPr>
        </p:pic>
        <p:pic>
          <p:nvPicPr>
            <p:cNvPr id="154" name="Imagen 153">
              <a:extLst>
                <a:ext uri="{FF2B5EF4-FFF2-40B4-BE49-F238E27FC236}">
                  <a16:creationId xmlns:a16="http://schemas.microsoft.com/office/drawing/2014/main" id="{52C70437-DE8D-4AD9-8D93-62024767E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0715845" y="4461072"/>
              <a:ext cx="1264356" cy="959556"/>
            </a:xfrm>
            <a:prstGeom prst="rect">
              <a:avLst/>
            </a:prstGeom>
          </p:spPr>
        </p:pic>
        <p:pic>
          <p:nvPicPr>
            <p:cNvPr id="155" name="Picture 6">
              <a:extLst>
                <a:ext uri="{FF2B5EF4-FFF2-40B4-BE49-F238E27FC236}">
                  <a16:creationId xmlns:a16="http://schemas.microsoft.com/office/drawing/2014/main" id="{4E672327-9E88-485D-93C3-1F699A2E06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5790" y="4641758"/>
              <a:ext cx="1363860" cy="598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6" name="Grupo 155">
            <a:extLst>
              <a:ext uri="{FF2B5EF4-FFF2-40B4-BE49-F238E27FC236}">
                <a16:creationId xmlns:a16="http://schemas.microsoft.com/office/drawing/2014/main" id="{49D11552-0550-4BAA-9F8C-DC91E5884FF2}"/>
              </a:ext>
            </a:extLst>
          </p:cNvPr>
          <p:cNvGrpSpPr/>
          <p:nvPr/>
        </p:nvGrpSpPr>
        <p:grpSpPr>
          <a:xfrm>
            <a:off x="7222494" y="1043621"/>
            <a:ext cx="4830957" cy="725730"/>
            <a:chOff x="7141743" y="1043621"/>
            <a:chExt cx="4830957" cy="725730"/>
          </a:xfrm>
        </p:grpSpPr>
        <p:pic>
          <p:nvPicPr>
            <p:cNvPr id="157" name="Picture 2" descr="colombiabajaencarbono | Facebook">
              <a:extLst>
                <a:ext uri="{FF2B5EF4-FFF2-40B4-BE49-F238E27FC236}">
                  <a16:creationId xmlns:a16="http://schemas.microsoft.com/office/drawing/2014/main" id="{CF58943F-519A-4ABF-90FE-63A06E6CC4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9" t="16899" b="15072"/>
            <a:stretch/>
          </p:blipFill>
          <p:spPr bwMode="auto">
            <a:xfrm>
              <a:off x="11091503" y="1043621"/>
              <a:ext cx="881197" cy="725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Imagen 157" descr="Logotipo&#10;&#10;Descripción generada automáticamente">
              <a:extLst>
                <a:ext uri="{FF2B5EF4-FFF2-40B4-BE49-F238E27FC236}">
                  <a16:creationId xmlns:a16="http://schemas.microsoft.com/office/drawing/2014/main" id="{CAD69984-C797-4840-B423-30B607F9C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6114" y="1083977"/>
              <a:ext cx="1040517" cy="645019"/>
            </a:xfrm>
            <a:prstGeom prst="rect">
              <a:avLst/>
            </a:prstGeom>
          </p:spPr>
        </p:pic>
        <p:pic>
          <p:nvPicPr>
            <p:cNvPr id="159" name="Picture 8">
              <a:extLst>
                <a:ext uri="{FF2B5EF4-FFF2-40B4-BE49-F238E27FC236}">
                  <a16:creationId xmlns:a16="http://schemas.microsoft.com/office/drawing/2014/main" id="{DC21C8F8-6313-4FB8-9B3D-10E5D5F5E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1743" y="1154152"/>
              <a:ext cx="2772900" cy="504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60" name="Gráfico 159">
            <a:extLst>
              <a:ext uri="{FF2B5EF4-FFF2-40B4-BE49-F238E27FC236}">
                <a16:creationId xmlns:a16="http://schemas.microsoft.com/office/drawing/2014/main" id="{F3140E2B-DE4C-48F3-A2D3-85D5956543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9646501"/>
              </p:ext>
            </p:extLst>
          </p:nvPr>
        </p:nvGraphicFramePr>
        <p:xfrm>
          <a:off x="-191810" y="4819574"/>
          <a:ext cx="2896131" cy="1930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161" name="CuadroTexto 160">
            <a:extLst>
              <a:ext uri="{FF2B5EF4-FFF2-40B4-BE49-F238E27FC236}">
                <a16:creationId xmlns:a16="http://schemas.microsoft.com/office/drawing/2014/main" id="{CC8DDB57-3213-4633-8D18-279CAD47FCAE}"/>
              </a:ext>
            </a:extLst>
          </p:cNvPr>
          <p:cNvSpPr txBox="1"/>
          <p:nvPr/>
        </p:nvSpPr>
        <p:spPr>
          <a:xfrm>
            <a:off x="1875816" y="4703062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>
                <a:latin typeface="Arial Rounded MT Bold" panose="020F0704030504030204" pitchFamily="34" charset="0"/>
                <a:cs typeface="Arial" panose="020B0604020202020204" pitchFamily="34" charset="0"/>
              </a:rPr>
              <a:t>57.8%</a:t>
            </a:r>
          </a:p>
        </p:txBody>
      </p:sp>
      <p:sp>
        <p:nvSpPr>
          <p:cNvPr id="162" name="Forma libre: forma 161">
            <a:extLst>
              <a:ext uri="{FF2B5EF4-FFF2-40B4-BE49-F238E27FC236}">
                <a16:creationId xmlns:a16="http://schemas.microsoft.com/office/drawing/2014/main" id="{41388905-8910-425E-94CB-749C4EFE7657}"/>
              </a:ext>
            </a:extLst>
          </p:cNvPr>
          <p:cNvSpPr/>
          <p:nvPr/>
        </p:nvSpPr>
        <p:spPr>
          <a:xfrm>
            <a:off x="1786624" y="4962817"/>
            <a:ext cx="606392" cy="173254"/>
          </a:xfrm>
          <a:custGeom>
            <a:avLst/>
            <a:gdLst>
              <a:gd name="connsiteX0" fmla="*/ 0 w 606392"/>
              <a:gd name="connsiteY0" fmla="*/ 173254 h 173254"/>
              <a:gd name="connsiteX1" fmla="*/ 154005 w 606392"/>
              <a:gd name="connsiteY1" fmla="*/ 0 h 173254"/>
              <a:gd name="connsiteX2" fmla="*/ 606392 w 606392"/>
              <a:gd name="connsiteY2" fmla="*/ 0 h 17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2" h="173254">
                <a:moveTo>
                  <a:pt x="0" y="173254"/>
                </a:moveTo>
                <a:lnTo>
                  <a:pt x="154005" y="0"/>
                </a:lnTo>
                <a:lnTo>
                  <a:pt x="606392" y="0"/>
                </a:lnTo>
              </a:path>
            </a:pathLst>
          </a:custGeom>
          <a:noFill/>
          <a:ln w="28575">
            <a:solidFill>
              <a:srgbClr val="44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63" name="CuadroTexto 162">
            <a:extLst>
              <a:ext uri="{FF2B5EF4-FFF2-40B4-BE49-F238E27FC236}">
                <a16:creationId xmlns:a16="http://schemas.microsoft.com/office/drawing/2014/main" id="{89E99E6E-821A-4DE4-8C7F-A730D9632BEC}"/>
              </a:ext>
            </a:extLst>
          </p:cNvPr>
          <p:cNvSpPr txBox="1"/>
          <p:nvPr/>
        </p:nvSpPr>
        <p:spPr>
          <a:xfrm>
            <a:off x="625057" y="5492564"/>
            <a:ext cx="12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>
                <a:latin typeface="Arial Rounded MT Bold" panose="020F0704030504030204" pitchFamily="34" charset="0"/>
                <a:cs typeface="Arial" panose="020B0604020202020204" pitchFamily="34" charset="0"/>
              </a:rPr>
              <a:t>Capacidad</a:t>
            </a:r>
          </a:p>
          <a:p>
            <a:pPr algn="ctr"/>
            <a:r>
              <a:rPr lang="es-CO" sz="1600">
                <a:latin typeface="Arial Rounded MT Bold" panose="020F0704030504030204" pitchFamily="34" charset="0"/>
                <a:cs typeface="Arial" panose="020B0604020202020204" pitchFamily="34" charset="0"/>
              </a:rPr>
              <a:t> instalada</a:t>
            </a:r>
          </a:p>
        </p:txBody>
      </p:sp>
      <p:graphicFrame>
        <p:nvGraphicFramePr>
          <p:cNvPr id="164" name="Gráfico 163">
            <a:extLst>
              <a:ext uri="{FF2B5EF4-FFF2-40B4-BE49-F238E27FC236}">
                <a16:creationId xmlns:a16="http://schemas.microsoft.com/office/drawing/2014/main" id="{64113543-C4AD-4831-B78D-9EFFB44F13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6066625"/>
              </p:ext>
            </p:extLst>
          </p:nvPr>
        </p:nvGraphicFramePr>
        <p:xfrm>
          <a:off x="1847144" y="4819574"/>
          <a:ext cx="2896131" cy="1930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sp>
        <p:nvSpPr>
          <p:cNvPr id="165" name="CuadroTexto 164">
            <a:extLst>
              <a:ext uri="{FF2B5EF4-FFF2-40B4-BE49-F238E27FC236}">
                <a16:creationId xmlns:a16="http://schemas.microsoft.com/office/drawing/2014/main" id="{AE449FC3-88D5-4305-A27E-865F1D2EE406}"/>
              </a:ext>
            </a:extLst>
          </p:cNvPr>
          <p:cNvSpPr txBox="1"/>
          <p:nvPr/>
        </p:nvSpPr>
        <p:spPr>
          <a:xfrm>
            <a:off x="3914770" y="4730335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>
                <a:latin typeface="Arial Rounded MT Bold" panose="020F0704030504030204" pitchFamily="34" charset="0"/>
                <a:cs typeface="Arial" panose="020B0604020202020204" pitchFamily="34" charset="0"/>
              </a:rPr>
              <a:t>57.9%</a:t>
            </a:r>
          </a:p>
        </p:txBody>
      </p:sp>
      <p:sp>
        <p:nvSpPr>
          <p:cNvPr id="166" name="Forma libre: forma 165">
            <a:extLst>
              <a:ext uri="{FF2B5EF4-FFF2-40B4-BE49-F238E27FC236}">
                <a16:creationId xmlns:a16="http://schemas.microsoft.com/office/drawing/2014/main" id="{A6F18AF7-ACF7-4E78-9832-94F86C726316}"/>
              </a:ext>
            </a:extLst>
          </p:cNvPr>
          <p:cNvSpPr/>
          <p:nvPr/>
        </p:nvSpPr>
        <p:spPr>
          <a:xfrm>
            <a:off x="3825578" y="4990090"/>
            <a:ext cx="606392" cy="173254"/>
          </a:xfrm>
          <a:custGeom>
            <a:avLst/>
            <a:gdLst>
              <a:gd name="connsiteX0" fmla="*/ 0 w 606392"/>
              <a:gd name="connsiteY0" fmla="*/ 173254 h 173254"/>
              <a:gd name="connsiteX1" fmla="*/ 154005 w 606392"/>
              <a:gd name="connsiteY1" fmla="*/ 0 h 173254"/>
              <a:gd name="connsiteX2" fmla="*/ 606392 w 606392"/>
              <a:gd name="connsiteY2" fmla="*/ 0 h 17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2" h="173254">
                <a:moveTo>
                  <a:pt x="0" y="173254"/>
                </a:moveTo>
                <a:lnTo>
                  <a:pt x="154005" y="0"/>
                </a:lnTo>
                <a:lnTo>
                  <a:pt x="606392" y="0"/>
                </a:lnTo>
              </a:path>
            </a:pathLst>
          </a:custGeom>
          <a:noFill/>
          <a:ln w="28575">
            <a:solidFill>
              <a:srgbClr val="44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67" name="CuadroTexto 166">
            <a:extLst>
              <a:ext uri="{FF2B5EF4-FFF2-40B4-BE49-F238E27FC236}">
                <a16:creationId xmlns:a16="http://schemas.microsoft.com/office/drawing/2014/main" id="{D967AA6E-0329-4C4F-8836-3CD2A38532E7}"/>
              </a:ext>
            </a:extLst>
          </p:cNvPr>
          <p:cNvSpPr txBox="1"/>
          <p:nvPr/>
        </p:nvSpPr>
        <p:spPr>
          <a:xfrm>
            <a:off x="2622749" y="5615674"/>
            <a:ext cx="1344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>
                <a:latin typeface="Arial Rounded MT Bold" panose="020F0704030504030204" pitchFamily="34" charset="0"/>
                <a:cs typeface="Arial" panose="020B0604020202020204" pitchFamily="34" charset="0"/>
              </a:rPr>
              <a:t>Generación</a:t>
            </a:r>
          </a:p>
        </p:txBody>
      </p:sp>
      <p:pic>
        <p:nvPicPr>
          <p:cNvPr id="168" name="Gráfico 167">
            <a:extLst>
              <a:ext uri="{FF2B5EF4-FFF2-40B4-BE49-F238E27FC236}">
                <a16:creationId xmlns:a16="http://schemas.microsoft.com/office/drawing/2014/main" id="{EBC57173-B4EB-416C-AE47-EA83FBE7085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372017" y="4995469"/>
            <a:ext cx="671214" cy="671214"/>
          </a:xfrm>
          <a:prstGeom prst="rect">
            <a:avLst/>
          </a:prstGeom>
        </p:spPr>
      </p:pic>
      <p:sp>
        <p:nvSpPr>
          <p:cNvPr id="169" name="CuadroTexto 168">
            <a:extLst>
              <a:ext uri="{FF2B5EF4-FFF2-40B4-BE49-F238E27FC236}">
                <a16:creationId xmlns:a16="http://schemas.microsoft.com/office/drawing/2014/main" id="{DDDA3CDA-E126-40B3-83D9-68B7D91C3B59}"/>
              </a:ext>
            </a:extLst>
          </p:cNvPr>
          <p:cNvSpPr txBox="1"/>
          <p:nvPr/>
        </p:nvSpPr>
        <p:spPr>
          <a:xfrm>
            <a:off x="4663159" y="5788962"/>
            <a:ext cx="2088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>
                <a:latin typeface="Arial Rounded MT Bold" panose="020F0704030504030204" pitchFamily="34" charset="0"/>
                <a:cs typeface="Arial" panose="020B0604020202020204" pitchFamily="34" charset="0"/>
              </a:rPr>
              <a:t>Más de 20.000 km.</a:t>
            </a:r>
          </a:p>
          <a:p>
            <a:pPr algn="ctr"/>
            <a:r>
              <a:rPr lang="es-CO" sz="1600">
                <a:latin typeface="Arial Rounded MT Bold" panose="020F0704030504030204" pitchFamily="34" charset="0"/>
                <a:cs typeface="Arial" panose="020B0604020202020204" pitchFamily="34" charset="0"/>
              </a:rPr>
              <a:t>de líneas de transmisión</a:t>
            </a:r>
          </a:p>
        </p:txBody>
      </p:sp>
    </p:spTree>
    <p:extLst>
      <p:ext uri="{BB962C8B-B14F-4D97-AF65-F5344CB8AC3E}">
        <p14:creationId xmlns:p14="http://schemas.microsoft.com/office/powerpoint/2010/main" val="355626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7774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-xm-nueva" id="{3FD4A4BC-03E5-4435-B4FA-AF8264338BD4}" vid="{B3374897-B6C9-4937-88D2-7995F8BB22E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categor_x00ed_a xmlns="b9642176-fe79-4333-9a8a-c6af05ad6665">Información Pública</Subcategor_x00ed_a>
    <Categor_x00ed_a xmlns="81195c0c-5f02-4b1a-8960-5f5901ccf0c0">Manual de Identidad Corporativa XM</Categor_x00ed_a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36E9C6771FAF047AA42ED0936F81CF0" ma:contentTypeVersion="2" ma:contentTypeDescription="Crear nuevo documento." ma:contentTypeScope="" ma:versionID="6bf1721cbc54791ca84d86d624c95b2a">
  <xsd:schema xmlns:xsd="http://www.w3.org/2001/XMLSchema" xmlns:xs="http://www.w3.org/2001/XMLSchema" xmlns:p="http://schemas.microsoft.com/office/2006/metadata/properties" xmlns:ns2="81195c0c-5f02-4b1a-8960-5f5901ccf0c0" xmlns:ns3="b9642176-fe79-4333-9a8a-c6af05ad6665" targetNamespace="http://schemas.microsoft.com/office/2006/metadata/properties" ma:root="true" ma:fieldsID="43b55fd6e60bd82da20acc567ac84424" ns2:_="" ns3:_="">
    <xsd:import namespace="81195c0c-5f02-4b1a-8960-5f5901ccf0c0"/>
    <xsd:import namespace="b9642176-fe79-4333-9a8a-c6af05ad6665"/>
    <xsd:element name="properties">
      <xsd:complexType>
        <xsd:sequence>
          <xsd:element name="documentManagement">
            <xsd:complexType>
              <xsd:all>
                <xsd:element ref="ns2:Categor_x00ed_a" minOccurs="0"/>
                <xsd:element ref="ns3:Subcategor_x00ed_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195c0c-5f02-4b1a-8960-5f5901ccf0c0" elementFormDefault="qualified">
    <xsd:import namespace="http://schemas.microsoft.com/office/2006/documentManagement/types"/>
    <xsd:import namespace="http://schemas.microsoft.com/office/infopath/2007/PartnerControls"/>
    <xsd:element name="Categor_x00ed_a" ma:index="8" nillable="true" ma:displayName="Categoría" ma:format="Dropdown" ma:internalName="Categor_x00ed_a">
      <xsd:simpleType>
        <xsd:restriction base="dms:Choice">
          <xsd:enumeration value="Manual de Identidad Corporativa XM"/>
          <xsd:enumeration value="Logos"/>
          <xsd:enumeration value="Certificaciones"/>
          <xsd:enumeration value="Registro Fotográfico XM"/>
          <xsd:enumeration value="Imágenes línea de comunicació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642176-fe79-4333-9a8a-c6af05ad6665" elementFormDefault="qualified">
    <xsd:import namespace="http://schemas.microsoft.com/office/2006/documentManagement/types"/>
    <xsd:import namespace="http://schemas.microsoft.com/office/infopath/2007/PartnerControls"/>
    <xsd:element name="Subcategor_x00ed_a" ma:index="9" nillable="true" ma:displayName="Subcategoría" ma:format="Dropdown" ma:internalName="Subcategor_x00ed_a">
      <xsd:simpleType>
        <xsd:restriction base="dms:Choice">
          <xsd:enumeration value="."/>
          <xsd:enumeration value="Información Pública"/>
          <xsd:enumeration value="Información Reservada/Confidencial"/>
          <xsd:enumeration value="Información Secreta/ Estrictamente Confidencial"/>
          <xsd:enumeration value="Información reservada-confidencial"/>
          <xsd:enumeration value="Informacion secreta"/>
          <xsd:enumeration value="Manual criterios de accesibilida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F58269-784C-4C31-809E-3A12E739C0E0}">
  <ds:schemaRefs>
    <ds:schemaRef ds:uri="http://schemas.microsoft.com/office/2006/metadata/properties"/>
    <ds:schemaRef ds:uri="http://schemas.microsoft.com/office/infopath/2007/PartnerControls"/>
    <ds:schemaRef ds:uri="b9642176-fe79-4333-9a8a-c6af05ad6665"/>
    <ds:schemaRef ds:uri="81195c0c-5f02-4b1a-8960-5f5901ccf0c0"/>
  </ds:schemaRefs>
</ds:datastoreItem>
</file>

<file path=customXml/itemProps2.xml><?xml version="1.0" encoding="utf-8"?>
<ds:datastoreItem xmlns:ds="http://schemas.openxmlformats.org/officeDocument/2006/customXml" ds:itemID="{729153C6-76FD-4778-8F86-B689B7F38C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353400-13FF-46F2-9019-E1027B45AA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195c0c-5f02-4b1a-8960-5f5901ccf0c0"/>
    <ds:schemaRef ds:uri="b9642176-fe79-4333-9a8a-c6af05ad66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plantilla-xm-nueva (1)</Template>
  <TotalTime>1509</TotalTime>
  <Words>538</Words>
  <Application>Microsoft Office PowerPoint</Application>
  <PresentationFormat>Panorámica</PresentationFormat>
  <Paragraphs>68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Nunito</vt:lpstr>
      <vt:lpstr>Nunito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OCHOA HENAO</dc:creator>
  <cp:lastModifiedBy>MARIA ISABEL VELEZ ESTRADA</cp:lastModifiedBy>
  <cp:revision>13</cp:revision>
  <dcterms:created xsi:type="dcterms:W3CDTF">2022-11-16T16:04:38Z</dcterms:created>
  <dcterms:modified xsi:type="dcterms:W3CDTF">2023-01-04T13:46:52Z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0x010100436E9C6771FAF047AA42ED0936F81CF0</vt:lpwstr>
  </property>
</Properties>
</file>